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790" r:id="rId2"/>
    <p:sldId id="791" r:id="rId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27360-178D-C10E-E7DB-186A8126F33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8152A2B-70FF-5C3F-9ED0-F0622E652CB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E91E323-22A2-A2D1-F24D-030D9F8D73DF}"/>
              </a:ext>
            </a:extLst>
          </p:cNvPr>
          <p:cNvSpPr>
            <a:spLocks noGrp="1"/>
          </p:cNvSpPr>
          <p:nvPr>
            <p:ph type="dt" sz="half" idx="10"/>
          </p:nvPr>
        </p:nvSpPr>
        <p:spPr/>
        <p:txBody>
          <a:bodyPr/>
          <a:lstStyle/>
          <a:p>
            <a:fld id="{98746962-6C45-46A9-B03F-CD0190E29671}" type="datetimeFigureOut">
              <a:rPr lang="en-GB" smtClean="0"/>
              <a:t>20/09/2023</a:t>
            </a:fld>
            <a:endParaRPr lang="en-GB"/>
          </a:p>
        </p:txBody>
      </p:sp>
      <p:sp>
        <p:nvSpPr>
          <p:cNvPr id="5" name="Footer Placeholder 4">
            <a:extLst>
              <a:ext uri="{FF2B5EF4-FFF2-40B4-BE49-F238E27FC236}">
                <a16:creationId xmlns:a16="http://schemas.microsoft.com/office/drawing/2014/main" id="{685AFB47-D91A-0A25-575B-674D1D2D7F6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932AEE6-48CB-834E-99FC-61268FCEE365}"/>
              </a:ext>
            </a:extLst>
          </p:cNvPr>
          <p:cNvSpPr>
            <a:spLocks noGrp="1"/>
          </p:cNvSpPr>
          <p:nvPr>
            <p:ph type="sldNum" sz="quarter" idx="12"/>
          </p:nvPr>
        </p:nvSpPr>
        <p:spPr/>
        <p:txBody>
          <a:bodyPr/>
          <a:lstStyle/>
          <a:p>
            <a:fld id="{8EE01F56-5FA1-4C8C-83BF-3D8B0E06C881}" type="slidenum">
              <a:rPr lang="en-GB" smtClean="0"/>
              <a:t>‹#›</a:t>
            </a:fld>
            <a:endParaRPr lang="en-GB"/>
          </a:p>
        </p:txBody>
      </p:sp>
    </p:spTree>
    <p:extLst>
      <p:ext uri="{BB962C8B-B14F-4D97-AF65-F5344CB8AC3E}">
        <p14:creationId xmlns:p14="http://schemas.microsoft.com/office/powerpoint/2010/main" val="41419654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E8DF9-C71F-9D08-C91B-27363CFA2AA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7DCD422-0512-CA80-FE07-045B38F0490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C94782F-3215-575E-072B-25DAE31E549B}"/>
              </a:ext>
            </a:extLst>
          </p:cNvPr>
          <p:cNvSpPr>
            <a:spLocks noGrp="1"/>
          </p:cNvSpPr>
          <p:nvPr>
            <p:ph type="dt" sz="half" idx="10"/>
          </p:nvPr>
        </p:nvSpPr>
        <p:spPr/>
        <p:txBody>
          <a:bodyPr/>
          <a:lstStyle/>
          <a:p>
            <a:fld id="{98746962-6C45-46A9-B03F-CD0190E29671}" type="datetimeFigureOut">
              <a:rPr lang="en-GB" smtClean="0"/>
              <a:t>20/09/2023</a:t>
            </a:fld>
            <a:endParaRPr lang="en-GB"/>
          </a:p>
        </p:txBody>
      </p:sp>
      <p:sp>
        <p:nvSpPr>
          <p:cNvPr id="5" name="Footer Placeholder 4">
            <a:extLst>
              <a:ext uri="{FF2B5EF4-FFF2-40B4-BE49-F238E27FC236}">
                <a16:creationId xmlns:a16="http://schemas.microsoft.com/office/drawing/2014/main" id="{6ECDC02A-1DA6-F260-D681-F5D3EA4D2D4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992E70B-1AA0-5206-06F8-6CA40C7F09BC}"/>
              </a:ext>
            </a:extLst>
          </p:cNvPr>
          <p:cNvSpPr>
            <a:spLocks noGrp="1"/>
          </p:cNvSpPr>
          <p:nvPr>
            <p:ph type="sldNum" sz="quarter" idx="12"/>
          </p:nvPr>
        </p:nvSpPr>
        <p:spPr/>
        <p:txBody>
          <a:bodyPr/>
          <a:lstStyle/>
          <a:p>
            <a:fld id="{8EE01F56-5FA1-4C8C-83BF-3D8B0E06C881}" type="slidenum">
              <a:rPr lang="en-GB" smtClean="0"/>
              <a:t>‹#›</a:t>
            </a:fld>
            <a:endParaRPr lang="en-GB"/>
          </a:p>
        </p:txBody>
      </p:sp>
    </p:spTree>
    <p:extLst>
      <p:ext uri="{BB962C8B-B14F-4D97-AF65-F5344CB8AC3E}">
        <p14:creationId xmlns:p14="http://schemas.microsoft.com/office/powerpoint/2010/main" val="3877690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66C9EA1-34C6-B479-718F-789F357C510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B957A6A-03E9-4F0A-1311-D65A3D55637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5B5DB8E-99C8-4FF1-6FA1-A6CD748ABCED}"/>
              </a:ext>
            </a:extLst>
          </p:cNvPr>
          <p:cNvSpPr>
            <a:spLocks noGrp="1"/>
          </p:cNvSpPr>
          <p:nvPr>
            <p:ph type="dt" sz="half" idx="10"/>
          </p:nvPr>
        </p:nvSpPr>
        <p:spPr/>
        <p:txBody>
          <a:bodyPr/>
          <a:lstStyle/>
          <a:p>
            <a:fld id="{98746962-6C45-46A9-B03F-CD0190E29671}" type="datetimeFigureOut">
              <a:rPr lang="en-GB" smtClean="0"/>
              <a:t>20/09/2023</a:t>
            </a:fld>
            <a:endParaRPr lang="en-GB"/>
          </a:p>
        </p:txBody>
      </p:sp>
      <p:sp>
        <p:nvSpPr>
          <p:cNvPr id="5" name="Footer Placeholder 4">
            <a:extLst>
              <a:ext uri="{FF2B5EF4-FFF2-40B4-BE49-F238E27FC236}">
                <a16:creationId xmlns:a16="http://schemas.microsoft.com/office/drawing/2014/main" id="{4DF773CA-D99E-C4C5-7ADB-A3C4B63C125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1529710-47FD-BE6C-9E9B-0BB1E457B01C}"/>
              </a:ext>
            </a:extLst>
          </p:cNvPr>
          <p:cNvSpPr>
            <a:spLocks noGrp="1"/>
          </p:cNvSpPr>
          <p:nvPr>
            <p:ph type="sldNum" sz="quarter" idx="12"/>
          </p:nvPr>
        </p:nvSpPr>
        <p:spPr/>
        <p:txBody>
          <a:bodyPr/>
          <a:lstStyle/>
          <a:p>
            <a:fld id="{8EE01F56-5FA1-4C8C-83BF-3D8B0E06C881}" type="slidenum">
              <a:rPr lang="en-GB" smtClean="0"/>
              <a:t>‹#›</a:t>
            </a:fld>
            <a:endParaRPr lang="en-GB"/>
          </a:p>
        </p:txBody>
      </p:sp>
    </p:spTree>
    <p:extLst>
      <p:ext uri="{BB962C8B-B14F-4D97-AF65-F5344CB8AC3E}">
        <p14:creationId xmlns:p14="http://schemas.microsoft.com/office/powerpoint/2010/main" val="2054010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C0C3F-F30C-676E-15B1-4F1961A1C91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31A318C-374F-A83D-1FAA-EC9ED988D45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D5A3A26-0E44-FBDC-41E4-12BEA023B184}"/>
              </a:ext>
            </a:extLst>
          </p:cNvPr>
          <p:cNvSpPr>
            <a:spLocks noGrp="1"/>
          </p:cNvSpPr>
          <p:nvPr>
            <p:ph type="dt" sz="half" idx="10"/>
          </p:nvPr>
        </p:nvSpPr>
        <p:spPr/>
        <p:txBody>
          <a:bodyPr/>
          <a:lstStyle/>
          <a:p>
            <a:fld id="{98746962-6C45-46A9-B03F-CD0190E29671}" type="datetimeFigureOut">
              <a:rPr lang="en-GB" smtClean="0"/>
              <a:t>20/09/2023</a:t>
            </a:fld>
            <a:endParaRPr lang="en-GB"/>
          </a:p>
        </p:txBody>
      </p:sp>
      <p:sp>
        <p:nvSpPr>
          <p:cNvPr id="5" name="Footer Placeholder 4">
            <a:extLst>
              <a:ext uri="{FF2B5EF4-FFF2-40B4-BE49-F238E27FC236}">
                <a16:creationId xmlns:a16="http://schemas.microsoft.com/office/drawing/2014/main" id="{4FCBFBB2-2CB8-BF8E-7C7F-F8BBD201792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83F34D6-73D6-BEBA-ADF4-A5DABB68EA43}"/>
              </a:ext>
            </a:extLst>
          </p:cNvPr>
          <p:cNvSpPr>
            <a:spLocks noGrp="1"/>
          </p:cNvSpPr>
          <p:nvPr>
            <p:ph type="sldNum" sz="quarter" idx="12"/>
          </p:nvPr>
        </p:nvSpPr>
        <p:spPr/>
        <p:txBody>
          <a:bodyPr/>
          <a:lstStyle/>
          <a:p>
            <a:fld id="{8EE01F56-5FA1-4C8C-83BF-3D8B0E06C881}" type="slidenum">
              <a:rPr lang="en-GB" smtClean="0"/>
              <a:t>‹#›</a:t>
            </a:fld>
            <a:endParaRPr lang="en-GB"/>
          </a:p>
        </p:txBody>
      </p:sp>
    </p:spTree>
    <p:extLst>
      <p:ext uri="{BB962C8B-B14F-4D97-AF65-F5344CB8AC3E}">
        <p14:creationId xmlns:p14="http://schemas.microsoft.com/office/powerpoint/2010/main" val="2292036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05353-9402-F53D-4850-BEE455F0BD7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6AF231C-4063-5BAB-3688-5E45A0D8818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F3897A2-D246-C8F3-0A00-DC588867BAC9}"/>
              </a:ext>
            </a:extLst>
          </p:cNvPr>
          <p:cNvSpPr>
            <a:spLocks noGrp="1"/>
          </p:cNvSpPr>
          <p:nvPr>
            <p:ph type="dt" sz="half" idx="10"/>
          </p:nvPr>
        </p:nvSpPr>
        <p:spPr/>
        <p:txBody>
          <a:bodyPr/>
          <a:lstStyle/>
          <a:p>
            <a:fld id="{98746962-6C45-46A9-B03F-CD0190E29671}" type="datetimeFigureOut">
              <a:rPr lang="en-GB" smtClean="0"/>
              <a:t>20/09/2023</a:t>
            </a:fld>
            <a:endParaRPr lang="en-GB"/>
          </a:p>
        </p:txBody>
      </p:sp>
      <p:sp>
        <p:nvSpPr>
          <p:cNvPr id="5" name="Footer Placeholder 4">
            <a:extLst>
              <a:ext uri="{FF2B5EF4-FFF2-40B4-BE49-F238E27FC236}">
                <a16:creationId xmlns:a16="http://schemas.microsoft.com/office/drawing/2014/main" id="{47F79107-319C-15F5-9B86-AE0C5840B41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3D52312-BCE7-7776-8B1E-2B23627130BD}"/>
              </a:ext>
            </a:extLst>
          </p:cNvPr>
          <p:cNvSpPr>
            <a:spLocks noGrp="1"/>
          </p:cNvSpPr>
          <p:nvPr>
            <p:ph type="sldNum" sz="quarter" idx="12"/>
          </p:nvPr>
        </p:nvSpPr>
        <p:spPr/>
        <p:txBody>
          <a:bodyPr/>
          <a:lstStyle/>
          <a:p>
            <a:fld id="{8EE01F56-5FA1-4C8C-83BF-3D8B0E06C881}" type="slidenum">
              <a:rPr lang="en-GB" smtClean="0"/>
              <a:t>‹#›</a:t>
            </a:fld>
            <a:endParaRPr lang="en-GB"/>
          </a:p>
        </p:txBody>
      </p:sp>
    </p:spTree>
    <p:extLst>
      <p:ext uri="{BB962C8B-B14F-4D97-AF65-F5344CB8AC3E}">
        <p14:creationId xmlns:p14="http://schemas.microsoft.com/office/powerpoint/2010/main" val="36788898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57BBE-87AB-4031-9DED-265F67BE55A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023022B-D9E1-9D3D-E6F5-80F3EB1E18E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248F7EA-AAED-8324-534C-867D4C45F24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D700A4C-CBE5-6021-548A-CBFD899B04A9}"/>
              </a:ext>
            </a:extLst>
          </p:cNvPr>
          <p:cNvSpPr>
            <a:spLocks noGrp="1"/>
          </p:cNvSpPr>
          <p:nvPr>
            <p:ph type="dt" sz="half" idx="10"/>
          </p:nvPr>
        </p:nvSpPr>
        <p:spPr/>
        <p:txBody>
          <a:bodyPr/>
          <a:lstStyle/>
          <a:p>
            <a:fld id="{98746962-6C45-46A9-B03F-CD0190E29671}" type="datetimeFigureOut">
              <a:rPr lang="en-GB" smtClean="0"/>
              <a:t>20/09/2023</a:t>
            </a:fld>
            <a:endParaRPr lang="en-GB"/>
          </a:p>
        </p:txBody>
      </p:sp>
      <p:sp>
        <p:nvSpPr>
          <p:cNvPr id="6" name="Footer Placeholder 5">
            <a:extLst>
              <a:ext uri="{FF2B5EF4-FFF2-40B4-BE49-F238E27FC236}">
                <a16:creationId xmlns:a16="http://schemas.microsoft.com/office/drawing/2014/main" id="{73135831-ABD1-A040-3CED-911D90CB7AD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75CCCF4-C1C1-2FF6-1666-0663923C23CA}"/>
              </a:ext>
            </a:extLst>
          </p:cNvPr>
          <p:cNvSpPr>
            <a:spLocks noGrp="1"/>
          </p:cNvSpPr>
          <p:nvPr>
            <p:ph type="sldNum" sz="quarter" idx="12"/>
          </p:nvPr>
        </p:nvSpPr>
        <p:spPr/>
        <p:txBody>
          <a:bodyPr/>
          <a:lstStyle/>
          <a:p>
            <a:fld id="{8EE01F56-5FA1-4C8C-83BF-3D8B0E06C881}" type="slidenum">
              <a:rPr lang="en-GB" smtClean="0"/>
              <a:t>‹#›</a:t>
            </a:fld>
            <a:endParaRPr lang="en-GB"/>
          </a:p>
        </p:txBody>
      </p:sp>
    </p:spTree>
    <p:extLst>
      <p:ext uri="{BB962C8B-B14F-4D97-AF65-F5344CB8AC3E}">
        <p14:creationId xmlns:p14="http://schemas.microsoft.com/office/powerpoint/2010/main" val="3417605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1A08C-02F4-6BB3-F56C-8E355AC5EF3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A3A9325-F079-3714-F2FA-A074852B0FD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28D2CE8-F355-6FD9-6FB7-59DBD378589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7DE1738-14A3-630A-7730-1BA9BDEB9FA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4366127-CFC3-51EA-6BA8-3F7D8F2EFC3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28A9705-2A87-6133-6E40-A99A7D8FBF78}"/>
              </a:ext>
            </a:extLst>
          </p:cNvPr>
          <p:cNvSpPr>
            <a:spLocks noGrp="1"/>
          </p:cNvSpPr>
          <p:nvPr>
            <p:ph type="dt" sz="half" idx="10"/>
          </p:nvPr>
        </p:nvSpPr>
        <p:spPr/>
        <p:txBody>
          <a:bodyPr/>
          <a:lstStyle/>
          <a:p>
            <a:fld id="{98746962-6C45-46A9-B03F-CD0190E29671}" type="datetimeFigureOut">
              <a:rPr lang="en-GB" smtClean="0"/>
              <a:t>20/09/2023</a:t>
            </a:fld>
            <a:endParaRPr lang="en-GB"/>
          </a:p>
        </p:txBody>
      </p:sp>
      <p:sp>
        <p:nvSpPr>
          <p:cNvPr id="8" name="Footer Placeholder 7">
            <a:extLst>
              <a:ext uri="{FF2B5EF4-FFF2-40B4-BE49-F238E27FC236}">
                <a16:creationId xmlns:a16="http://schemas.microsoft.com/office/drawing/2014/main" id="{18921434-AB8E-5621-1E79-54B05706637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8D19A52-B03A-312E-2B6D-77DC04816250}"/>
              </a:ext>
            </a:extLst>
          </p:cNvPr>
          <p:cNvSpPr>
            <a:spLocks noGrp="1"/>
          </p:cNvSpPr>
          <p:nvPr>
            <p:ph type="sldNum" sz="quarter" idx="12"/>
          </p:nvPr>
        </p:nvSpPr>
        <p:spPr/>
        <p:txBody>
          <a:bodyPr/>
          <a:lstStyle/>
          <a:p>
            <a:fld id="{8EE01F56-5FA1-4C8C-83BF-3D8B0E06C881}" type="slidenum">
              <a:rPr lang="en-GB" smtClean="0"/>
              <a:t>‹#›</a:t>
            </a:fld>
            <a:endParaRPr lang="en-GB"/>
          </a:p>
        </p:txBody>
      </p:sp>
    </p:spTree>
    <p:extLst>
      <p:ext uri="{BB962C8B-B14F-4D97-AF65-F5344CB8AC3E}">
        <p14:creationId xmlns:p14="http://schemas.microsoft.com/office/powerpoint/2010/main" val="24451599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9887E-C010-9D30-1E7E-539D99809AF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EFCCF7A-5438-3A39-D84F-BF0B656DD0F6}"/>
              </a:ext>
            </a:extLst>
          </p:cNvPr>
          <p:cNvSpPr>
            <a:spLocks noGrp="1"/>
          </p:cNvSpPr>
          <p:nvPr>
            <p:ph type="dt" sz="half" idx="10"/>
          </p:nvPr>
        </p:nvSpPr>
        <p:spPr/>
        <p:txBody>
          <a:bodyPr/>
          <a:lstStyle/>
          <a:p>
            <a:fld id="{98746962-6C45-46A9-B03F-CD0190E29671}" type="datetimeFigureOut">
              <a:rPr lang="en-GB" smtClean="0"/>
              <a:t>20/09/2023</a:t>
            </a:fld>
            <a:endParaRPr lang="en-GB"/>
          </a:p>
        </p:txBody>
      </p:sp>
      <p:sp>
        <p:nvSpPr>
          <p:cNvPr id="4" name="Footer Placeholder 3">
            <a:extLst>
              <a:ext uri="{FF2B5EF4-FFF2-40B4-BE49-F238E27FC236}">
                <a16:creationId xmlns:a16="http://schemas.microsoft.com/office/drawing/2014/main" id="{90947F7A-F372-DB2B-588E-9DD1063A876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6EE51A7-F901-DC0F-C23C-49462BACC733}"/>
              </a:ext>
            </a:extLst>
          </p:cNvPr>
          <p:cNvSpPr>
            <a:spLocks noGrp="1"/>
          </p:cNvSpPr>
          <p:nvPr>
            <p:ph type="sldNum" sz="quarter" idx="12"/>
          </p:nvPr>
        </p:nvSpPr>
        <p:spPr/>
        <p:txBody>
          <a:bodyPr/>
          <a:lstStyle/>
          <a:p>
            <a:fld id="{8EE01F56-5FA1-4C8C-83BF-3D8B0E06C881}" type="slidenum">
              <a:rPr lang="en-GB" smtClean="0"/>
              <a:t>‹#›</a:t>
            </a:fld>
            <a:endParaRPr lang="en-GB"/>
          </a:p>
        </p:txBody>
      </p:sp>
    </p:spTree>
    <p:extLst>
      <p:ext uri="{BB962C8B-B14F-4D97-AF65-F5344CB8AC3E}">
        <p14:creationId xmlns:p14="http://schemas.microsoft.com/office/powerpoint/2010/main" val="1717745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FEAE408-1086-D665-CE31-470622A6F3F6}"/>
              </a:ext>
            </a:extLst>
          </p:cNvPr>
          <p:cNvSpPr>
            <a:spLocks noGrp="1"/>
          </p:cNvSpPr>
          <p:nvPr>
            <p:ph type="dt" sz="half" idx="10"/>
          </p:nvPr>
        </p:nvSpPr>
        <p:spPr/>
        <p:txBody>
          <a:bodyPr/>
          <a:lstStyle/>
          <a:p>
            <a:fld id="{98746962-6C45-46A9-B03F-CD0190E29671}" type="datetimeFigureOut">
              <a:rPr lang="en-GB" smtClean="0"/>
              <a:t>20/09/2023</a:t>
            </a:fld>
            <a:endParaRPr lang="en-GB"/>
          </a:p>
        </p:txBody>
      </p:sp>
      <p:sp>
        <p:nvSpPr>
          <p:cNvPr id="3" name="Footer Placeholder 2">
            <a:extLst>
              <a:ext uri="{FF2B5EF4-FFF2-40B4-BE49-F238E27FC236}">
                <a16:creationId xmlns:a16="http://schemas.microsoft.com/office/drawing/2014/main" id="{08B48751-7D7F-1A52-9829-29450642E90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0967D37-175D-F679-83CD-89E5BF7176BA}"/>
              </a:ext>
            </a:extLst>
          </p:cNvPr>
          <p:cNvSpPr>
            <a:spLocks noGrp="1"/>
          </p:cNvSpPr>
          <p:nvPr>
            <p:ph type="sldNum" sz="quarter" idx="12"/>
          </p:nvPr>
        </p:nvSpPr>
        <p:spPr/>
        <p:txBody>
          <a:bodyPr/>
          <a:lstStyle/>
          <a:p>
            <a:fld id="{8EE01F56-5FA1-4C8C-83BF-3D8B0E06C881}" type="slidenum">
              <a:rPr lang="en-GB" smtClean="0"/>
              <a:t>‹#›</a:t>
            </a:fld>
            <a:endParaRPr lang="en-GB"/>
          </a:p>
        </p:txBody>
      </p:sp>
    </p:spTree>
    <p:extLst>
      <p:ext uri="{BB962C8B-B14F-4D97-AF65-F5344CB8AC3E}">
        <p14:creationId xmlns:p14="http://schemas.microsoft.com/office/powerpoint/2010/main" val="3470610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574ED-DE03-4D9A-7529-3E4E1719D51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B953FD7-62FF-2834-3A42-D67F899EDD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238BC06-2C45-CCC8-BED8-C37AED8A0B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50F4C1-895D-B747-515E-AFDE4481F2EE}"/>
              </a:ext>
            </a:extLst>
          </p:cNvPr>
          <p:cNvSpPr>
            <a:spLocks noGrp="1"/>
          </p:cNvSpPr>
          <p:nvPr>
            <p:ph type="dt" sz="half" idx="10"/>
          </p:nvPr>
        </p:nvSpPr>
        <p:spPr/>
        <p:txBody>
          <a:bodyPr/>
          <a:lstStyle/>
          <a:p>
            <a:fld id="{98746962-6C45-46A9-B03F-CD0190E29671}" type="datetimeFigureOut">
              <a:rPr lang="en-GB" smtClean="0"/>
              <a:t>20/09/2023</a:t>
            </a:fld>
            <a:endParaRPr lang="en-GB"/>
          </a:p>
        </p:txBody>
      </p:sp>
      <p:sp>
        <p:nvSpPr>
          <p:cNvPr id="6" name="Footer Placeholder 5">
            <a:extLst>
              <a:ext uri="{FF2B5EF4-FFF2-40B4-BE49-F238E27FC236}">
                <a16:creationId xmlns:a16="http://schemas.microsoft.com/office/drawing/2014/main" id="{E5ECA78F-5FF7-D34A-C279-95F54E74C94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AB99815-2596-5428-DD34-EE706E409651}"/>
              </a:ext>
            </a:extLst>
          </p:cNvPr>
          <p:cNvSpPr>
            <a:spLocks noGrp="1"/>
          </p:cNvSpPr>
          <p:nvPr>
            <p:ph type="sldNum" sz="quarter" idx="12"/>
          </p:nvPr>
        </p:nvSpPr>
        <p:spPr/>
        <p:txBody>
          <a:bodyPr/>
          <a:lstStyle/>
          <a:p>
            <a:fld id="{8EE01F56-5FA1-4C8C-83BF-3D8B0E06C881}" type="slidenum">
              <a:rPr lang="en-GB" smtClean="0"/>
              <a:t>‹#›</a:t>
            </a:fld>
            <a:endParaRPr lang="en-GB"/>
          </a:p>
        </p:txBody>
      </p:sp>
    </p:spTree>
    <p:extLst>
      <p:ext uri="{BB962C8B-B14F-4D97-AF65-F5344CB8AC3E}">
        <p14:creationId xmlns:p14="http://schemas.microsoft.com/office/powerpoint/2010/main" val="60695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4C61C-C1AD-EA88-E10F-F9DA920315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66C5DC7-09AC-3180-4050-DAD06C25D46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0571125-AB93-6C3D-9C33-9901DEB0C9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9944EB-B632-D7F8-431E-9ED71B242446}"/>
              </a:ext>
            </a:extLst>
          </p:cNvPr>
          <p:cNvSpPr>
            <a:spLocks noGrp="1"/>
          </p:cNvSpPr>
          <p:nvPr>
            <p:ph type="dt" sz="half" idx="10"/>
          </p:nvPr>
        </p:nvSpPr>
        <p:spPr/>
        <p:txBody>
          <a:bodyPr/>
          <a:lstStyle/>
          <a:p>
            <a:fld id="{98746962-6C45-46A9-B03F-CD0190E29671}" type="datetimeFigureOut">
              <a:rPr lang="en-GB" smtClean="0"/>
              <a:t>20/09/2023</a:t>
            </a:fld>
            <a:endParaRPr lang="en-GB"/>
          </a:p>
        </p:txBody>
      </p:sp>
      <p:sp>
        <p:nvSpPr>
          <p:cNvPr id="6" name="Footer Placeholder 5">
            <a:extLst>
              <a:ext uri="{FF2B5EF4-FFF2-40B4-BE49-F238E27FC236}">
                <a16:creationId xmlns:a16="http://schemas.microsoft.com/office/drawing/2014/main" id="{D9A2E394-93C1-6627-2C80-267740DE0E7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760216D-65B8-250C-8405-5DC03DAC2529}"/>
              </a:ext>
            </a:extLst>
          </p:cNvPr>
          <p:cNvSpPr>
            <a:spLocks noGrp="1"/>
          </p:cNvSpPr>
          <p:nvPr>
            <p:ph type="sldNum" sz="quarter" idx="12"/>
          </p:nvPr>
        </p:nvSpPr>
        <p:spPr/>
        <p:txBody>
          <a:bodyPr/>
          <a:lstStyle/>
          <a:p>
            <a:fld id="{8EE01F56-5FA1-4C8C-83BF-3D8B0E06C881}" type="slidenum">
              <a:rPr lang="en-GB" smtClean="0"/>
              <a:t>‹#›</a:t>
            </a:fld>
            <a:endParaRPr lang="en-GB"/>
          </a:p>
        </p:txBody>
      </p:sp>
    </p:spTree>
    <p:extLst>
      <p:ext uri="{BB962C8B-B14F-4D97-AF65-F5344CB8AC3E}">
        <p14:creationId xmlns:p14="http://schemas.microsoft.com/office/powerpoint/2010/main" val="1306882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1E292A-22E8-304B-D8B6-4D08C261F04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0FBF883-7749-1FD3-DBF8-4CB6281185E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75188E0-F1B1-0A0C-11AC-3EA6D764188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746962-6C45-46A9-B03F-CD0190E29671}" type="datetimeFigureOut">
              <a:rPr lang="en-GB" smtClean="0"/>
              <a:t>20/09/2023</a:t>
            </a:fld>
            <a:endParaRPr lang="en-GB"/>
          </a:p>
        </p:txBody>
      </p:sp>
      <p:sp>
        <p:nvSpPr>
          <p:cNvPr id="5" name="Footer Placeholder 4">
            <a:extLst>
              <a:ext uri="{FF2B5EF4-FFF2-40B4-BE49-F238E27FC236}">
                <a16:creationId xmlns:a16="http://schemas.microsoft.com/office/drawing/2014/main" id="{C2ADD8CF-CE19-5D86-697B-123F4FAD61C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946F6B0-D6A8-3DCB-2960-927EEB338E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E01F56-5FA1-4C8C-83BF-3D8B0E06C881}" type="slidenum">
              <a:rPr lang="en-GB" smtClean="0"/>
              <a:t>‹#›</a:t>
            </a:fld>
            <a:endParaRPr lang="en-GB"/>
          </a:p>
        </p:txBody>
      </p:sp>
    </p:spTree>
    <p:extLst>
      <p:ext uri="{BB962C8B-B14F-4D97-AF65-F5344CB8AC3E}">
        <p14:creationId xmlns:p14="http://schemas.microsoft.com/office/powerpoint/2010/main" val="26921572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ACDE20-3EC2-DB10-D26E-3E05DA201A06}"/>
              </a:ext>
            </a:extLst>
          </p:cNvPr>
          <p:cNvPicPr>
            <a:picLocks noChangeAspect="1"/>
          </p:cNvPicPr>
          <p:nvPr/>
        </p:nvPicPr>
        <p:blipFill rotWithShape="1">
          <a:blip r:embed="rId2"/>
          <a:srcRect l="-3379" t="4724" r="18503" b="29722"/>
          <a:stretch/>
        </p:blipFill>
        <p:spPr>
          <a:xfrm>
            <a:off x="6272530" y="0"/>
            <a:ext cx="5919470" cy="6858000"/>
          </a:xfrm>
          <a:prstGeom prst="rect">
            <a:avLst/>
          </a:prstGeom>
        </p:spPr>
      </p:pic>
      <p:pic>
        <p:nvPicPr>
          <p:cNvPr id="6" name="Picture 5">
            <a:extLst>
              <a:ext uri="{FF2B5EF4-FFF2-40B4-BE49-F238E27FC236}">
                <a16:creationId xmlns:a16="http://schemas.microsoft.com/office/drawing/2014/main" id="{6502E67A-AF7B-644B-A3B5-8B25825A72A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8223250" cy="6858000"/>
          </a:xfrm>
          <a:prstGeom prst="rect">
            <a:avLst/>
          </a:prstGeom>
        </p:spPr>
      </p:pic>
      <p:sp>
        <p:nvSpPr>
          <p:cNvPr id="7" name="TextBox 6">
            <a:extLst>
              <a:ext uri="{FF2B5EF4-FFF2-40B4-BE49-F238E27FC236}">
                <a16:creationId xmlns:a16="http://schemas.microsoft.com/office/drawing/2014/main" id="{0B6DBF33-2D2F-2644-8D8B-D0948C1A998F}"/>
              </a:ext>
            </a:extLst>
          </p:cNvPr>
          <p:cNvSpPr txBox="1"/>
          <p:nvPr/>
        </p:nvSpPr>
        <p:spPr>
          <a:xfrm>
            <a:off x="570369" y="5450186"/>
            <a:ext cx="3630440" cy="400110"/>
          </a:xfrm>
          <a:prstGeom prst="rect">
            <a:avLst/>
          </a:prstGeom>
          <a:noFill/>
        </p:spPr>
        <p:txBody>
          <a:bodyPr wrap="square" rtlCol="0">
            <a:spAutoFit/>
          </a:bodyPr>
          <a:lstStyle/>
          <a:p>
            <a:r>
              <a:rPr lang="en-GB" sz="2000" b="1" dirty="0" err="1">
                <a:solidFill>
                  <a:schemeClr val="bg1"/>
                </a:solidFill>
                <a:latin typeface="Arial" panose="020B0604020202020204" pitchFamily="34" charset="0"/>
                <a:cs typeface="Arial" panose="020B0604020202020204" pitchFamily="34" charset="0"/>
              </a:rPr>
              <a:t>Buki</a:t>
            </a:r>
            <a:r>
              <a:rPr lang="en-GB" sz="2000" b="1" dirty="0">
                <a:solidFill>
                  <a:schemeClr val="bg1"/>
                </a:solidFill>
                <a:latin typeface="Arial" panose="020B0604020202020204" pitchFamily="34" charset="0"/>
                <a:cs typeface="Arial" panose="020B0604020202020204" pitchFamily="34" charset="0"/>
              </a:rPr>
              <a:t> </a:t>
            </a:r>
            <a:r>
              <a:rPr lang="en-GB" sz="2000" b="1" dirty="0" err="1">
                <a:solidFill>
                  <a:schemeClr val="bg1"/>
                </a:solidFill>
                <a:latin typeface="Arial" panose="020B0604020202020204" pitchFamily="34" charset="0"/>
                <a:cs typeface="Arial" panose="020B0604020202020204" pitchFamily="34" charset="0"/>
              </a:rPr>
              <a:t>Obayiuwana</a:t>
            </a:r>
            <a:endParaRPr lang="en-GB" sz="2000" b="1" dirty="0">
              <a:solidFill>
                <a:schemeClr val="bg1"/>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D1077D7D-15B2-7A42-82A7-F546D6341ABD}"/>
              </a:ext>
            </a:extLst>
          </p:cNvPr>
          <p:cNvSpPr txBox="1"/>
          <p:nvPr/>
        </p:nvSpPr>
        <p:spPr>
          <a:xfrm>
            <a:off x="570369" y="5850296"/>
            <a:ext cx="6695404" cy="338554"/>
          </a:xfrm>
          <a:prstGeom prst="rect">
            <a:avLst/>
          </a:prstGeom>
          <a:noFill/>
        </p:spPr>
        <p:txBody>
          <a:bodyPr wrap="square" rtlCol="0">
            <a:spAutoFit/>
          </a:bodyPr>
          <a:lstStyle/>
          <a:p>
            <a:r>
              <a:rPr lang="en-GB" sz="1600" dirty="0">
                <a:solidFill>
                  <a:srgbClr val="F6A803"/>
                </a:solidFill>
                <a:latin typeface="Arial" panose="020B0604020202020204" pitchFamily="34" charset="0"/>
                <a:cs typeface="Arial" panose="020B0604020202020204" pitchFamily="34" charset="0"/>
              </a:rPr>
              <a:t>Managing Director and Head of Transformation, Risk Consulting</a:t>
            </a:r>
          </a:p>
        </p:txBody>
      </p:sp>
      <p:sp>
        <p:nvSpPr>
          <p:cNvPr id="9" name="TextBox 8">
            <a:extLst>
              <a:ext uri="{FF2B5EF4-FFF2-40B4-BE49-F238E27FC236}">
                <a16:creationId xmlns:a16="http://schemas.microsoft.com/office/drawing/2014/main" id="{1F3C88D9-6369-4541-9124-163A0E3C06E3}"/>
              </a:ext>
            </a:extLst>
          </p:cNvPr>
          <p:cNvSpPr txBox="1"/>
          <p:nvPr/>
        </p:nvSpPr>
        <p:spPr>
          <a:xfrm>
            <a:off x="570369" y="2103184"/>
            <a:ext cx="6139350" cy="2892202"/>
          </a:xfrm>
          <a:prstGeom prst="rect">
            <a:avLst/>
          </a:prstGeom>
          <a:noFill/>
        </p:spPr>
        <p:txBody>
          <a:bodyPr wrap="square" rtlCol="0">
            <a:spAutoFit/>
          </a:bodyPr>
          <a:lstStyle/>
          <a:p>
            <a:pPr>
              <a:lnSpc>
                <a:spcPct val="107000"/>
              </a:lnSpc>
              <a:spcAft>
                <a:spcPts val="800"/>
              </a:spcAft>
            </a:pPr>
            <a:r>
              <a:rPr lang="en-GB" sz="1900" dirty="0">
                <a:solidFill>
                  <a:schemeClr val="bg1"/>
                </a:solidFill>
                <a:effectLst/>
                <a:latin typeface="Arial" panose="020B0604020202020204" pitchFamily="34" charset="0"/>
                <a:ea typeface="Arial" panose="020B0604020202020204" pitchFamily="34" charset="0"/>
              </a:rPr>
              <a:t>I am delighted to be joining Crowe and working with such a talented group of people. Boards and senior management must navigate a complex and evolving risk and regulatory landscape. They must be seen to respond effectively to demand from investors, campaigners, customers, and employees alike to demonstrate real progress and commitment to ESG, climate and sustainability related matters, as a core part of the delivery of their strategic outcomes. </a:t>
            </a:r>
            <a:endParaRPr lang="en-GB" sz="1900" dirty="0">
              <a:solidFill>
                <a:schemeClr val="bg1"/>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0767633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ACDE20-3EC2-DB10-D26E-3E05DA201A06}"/>
              </a:ext>
            </a:extLst>
          </p:cNvPr>
          <p:cNvPicPr>
            <a:picLocks noChangeAspect="1"/>
          </p:cNvPicPr>
          <p:nvPr/>
        </p:nvPicPr>
        <p:blipFill rotWithShape="1">
          <a:blip r:embed="rId2"/>
          <a:srcRect l="-3379" t="4724" r="18503" b="29722"/>
          <a:stretch/>
        </p:blipFill>
        <p:spPr>
          <a:xfrm>
            <a:off x="6272530" y="0"/>
            <a:ext cx="5919470" cy="6858000"/>
          </a:xfrm>
          <a:prstGeom prst="rect">
            <a:avLst/>
          </a:prstGeom>
        </p:spPr>
      </p:pic>
      <p:pic>
        <p:nvPicPr>
          <p:cNvPr id="6" name="Picture 5">
            <a:extLst>
              <a:ext uri="{FF2B5EF4-FFF2-40B4-BE49-F238E27FC236}">
                <a16:creationId xmlns:a16="http://schemas.microsoft.com/office/drawing/2014/main" id="{6502E67A-AF7B-644B-A3B5-8B25825A72A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8223250" cy="6858000"/>
          </a:xfrm>
          <a:prstGeom prst="rect">
            <a:avLst/>
          </a:prstGeom>
        </p:spPr>
      </p:pic>
      <p:sp>
        <p:nvSpPr>
          <p:cNvPr id="7" name="TextBox 6">
            <a:extLst>
              <a:ext uri="{FF2B5EF4-FFF2-40B4-BE49-F238E27FC236}">
                <a16:creationId xmlns:a16="http://schemas.microsoft.com/office/drawing/2014/main" id="{0B6DBF33-2D2F-2644-8D8B-D0948C1A998F}"/>
              </a:ext>
            </a:extLst>
          </p:cNvPr>
          <p:cNvSpPr txBox="1"/>
          <p:nvPr/>
        </p:nvSpPr>
        <p:spPr>
          <a:xfrm>
            <a:off x="570369" y="5450186"/>
            <a:ext cx="3630440" cy="400110"/>
          </a:xfrm>
          <a:prstGeom prst="rect">
            <a:avLst/>
          </a:prstGeom>
          <a:noFill/>
        </p:spPr>
        <p:txBody>
          <a:bodyPr wrap="square" rtlCol="0">
            <a:spAutoFit/>
          </a:bodyPr>
          <a:lstStyle/>
          <a:p>
            <a:r>
              <a:rPr lang="en-GB" sz="2000" b="1" dirty="0" err="1">
                <a:solidFill>
                  <a:schemeClr val="bg1"/>
                </a:solidFill>
                <a:latin typeface="Arial" panose="020B0604020202020204" pitchFamily="34" charset="0"/>
                <a:cs typeface="Arial" panose="020B0604020202020204" pitchFamily="34" charset="0"/>
              </a:rPr>
              <a:t>Buki</a:t>
            </a:r>
            <a:r>
              <a:rPr lang="en-GB" sz="2000" b="1" dirty="0">
                <a:solidFill>
                  <a:schemeClr val="bg1"/>
                </a:solidFill>
                <a:latin typeface="Arial" panose="020B0604020202020204" pitchFamily="34" charset="0"/>
                <a:cs typeface="Arial" panose="020B0604020202020204" pitchFamily="34" charset="0"/>
              </a:rPr>
              <a:t> </a:t>
            </a:r>
            <a:r>
              <a:rPr lang="en-GB" sz="2000" b="1" dirty="0" err="1">
                <a:solidFill>
                  <a:schemeClr val="bg1"/>
                </a:solidFill>
                <a:latin typeface="Arial" panose="020B0604020202020204" pitchFamily="34" charset="0"/>
                <a:cs typeface="Arial" panose="020B0604020202020204" pitchFamily="34" charset="0"/>
              </a:rPr>
              <a:t>Obayiuwana</a:t>
            </a:r>
            <a:endParaRPr lang="en-GB" sz="2000" b="1" dirty="0">
              <a:solidFill>
                <a:schemeClr val="bg1"/>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D1077D7D-15B2-7A42-82A7-F546D6341ABD}"/>
              </a:ext>
            </a:extLst>
          </p:cNvPr>
          <p:cNvSpPr txBox="1"/>
          <p:nvPr/>
        </p:nvSpPr>
        <p:spPr>
          <a:xfrm>
            <a:off x="570369" y="5850296"/>
            <a:ext cx="6695404" cy="338554"/>
          </a:xfrm>
          <a:prstGeom prst="rect">
            <a:avLst/>
          </a:prstGeom>
          <a:noFill/>
        </p:spPr>
        <p:txBody>
          <a:bodyPr wrap="square" rtlCol="0">
            <a:spAutoFit/>
          </a:bodyPr>
          <a:lstStyle/>
          <a:p>
            <a:r>
              <a:rPr lang="en-GB" sz="1600" dirty="0">
                <a:solidFill>
                  <a:srgbClr val="F6A803"/>
                </a:solidFill>
                <a:latin typeface="Arial" panose="020B0604020202020204" pitchFamily="34" charset="0"/>
                <a:cs typeface="Arial" panose="020B0604020202020204" pitchFamily="34" charset="0"/>
              </a:rPr>
              <a:t>Managing Director and Head of Transformation, Risk Consulting</a:t>
            </a:r>
          </a:p>
        </p:txBody>
      </p:sp>
      <p:sp>
        <p:nvSpPr>
          <p:cNvPr id="9" name="TextBox 8">
            <a:extLst>
              <a:ext uri="{FF2B5EF4-FFF2-40B4-BE49-F238E27FC236}">
                <a16:creationId xmlns:a16="http://schemas.microsoft.com/office/drawing/2014/main" id="{1F3C88D9-6369-4541-9124-163A0E3C06E3}"/>
              </a:ext>
            </a:extLst>
          </p:cNvPr>
          <p:cNvSpPr txBox="1"/>
          <p:nvPr/>
        </p:nvSpPr>
        <p:spPr>
          <a:xfrm>
            <a:off x="259492" y="1606378"/>
            <a:ext cx="6230347" cy="1637692"/>
          </a:xfrm>
          <a:prstGeom prst="rect">
            <a:avLst/>
          </a:prstGeom>
          <a:solidFill>
            <a:schemeClr val="tx1"/>
          </a:solidFill>
        </p:spPr>
        <p:txBody>
          <a:bodyPr wrap="square" rtlCol="0">
            <a:spAutoFit/>
          </a:bodyPr>
          <a:lstStyle/>
          <a:p>
            <a:pPr>
              <a:lnSpc>
                <a:spcPct val="107000"/>
              </a:lnSpc>
              <a:spcAft>
                <a:spcPts val="800"/>
              </a:spcAft>
            </a:pPr>
            <a:endParaRPr lang="en-GB" sz="1900" dirty="0">
              <a:solidFill>
                <a:schemeClr val="bg1"/>
              </a:solidFill>
              <a:effectLst/>
              <a:latin typeface="Calibri" panose="020F0502020204030204" pitchFamily="34" charset="0"/>
              <a:ea typeface="Calibri" panose="020F0502020204030204" pitchFamily="34" charset="0"/>
            </a:endParaRPr>
          </a:p>
          <a:p>
            <a:pPr>
              <a:lnSpc>
                <a:spcPct val="107000"/>
              </a:lnSpc>
              <a:spcAft>
                <a:spcPts val="800"/>
              </a:spcAft>
            </a:pPr>
            <a:endParaRPr lang="en-GB" sz="1900" dirty="0">
              <a:solidFill>
                <a:schemeClr val="bg1"/>
              </a:solidFill>
              <a:latin typeface="Calibri" panose="020F0502020204030204" pitchFamily="34" charset="0"/>
              <a:ea typeface="Calibri" panose="020F0502020204030204" pitchFamily="34" charset="0"/>
            </a:endParaRPr>
          </a:p>
          <a:p>
            <a:pPr>
              <a:lnSpc>
                <a:spcPct val="107000"/>
              </a:lnSpc>
              <a:spcAft>
                <a:spcPts val="800"/>
              </a:spcAft>
            </a:pPr>
            <a:endParaRPr lang="en-GB" sz="1900" dirty="0">
              <a:solidFill>
                <a:schemeClr val="bg1"/>
              </a:solidFill>
              <a:effectLst/>
              <a:latin typeface="Calibri" panose="020F0502020204030204" pitchFamily="34" charset="0"/>
              <a:ea typeface="Calibri" panose="020F0502020204030204" pitchFamily="34" charset="0"/>
            </a:endParaRPr>
          </a:p>
          <a:p>
            <a:pPr>
              <a:lnSpc>
                <a:spcPct val="107000"/>
              </a:lnSpc>
              <a:spcAft>
                <a:spcPts val="800"/>
              </a:spcAft>
            </a:pPr>
            <a:endParaRPr lang="en-GB" sz="1900" dirty="0">
              <a:solidFill>
                <a:schemeClr val="bg1"/>
              </a:solidFill>
              <a:effectLst/>
              <a:latin typeface="Calibri" panose="020F0502020204030204" pitchFamily="34" charset="0"/>
              <a:ea typeface="Calibri" panose="020F0502020204030204" pitchFamily="34" charset="0"/>
            </a:endParaRPr>
          </a:p>
        </p:txBody>
      </p:sp>
      <p:sp>
        <p:nvSpPr>
          <p:cNvPr id="2" name="TextBox 1">
            <a:extLst>
              <a:ext uri="{FF2B5EF4-FFF2-40B4-BE49-F238E27FC236}">
                <a16:creationId xmlns:a16="http://schemas.microsoft.com/office/drawing/2014/main" id="{890ECE8D-3F4E-AA1F-2E0C-7E8FD672E5B1}"/>
              </a:ext>
            </a:extLst>
          </p:cNvPr>
          <p:cNvSpPr txBox="1"/>
          <p:nvPr/>
        </p:nvSpPr>
        <p:spPr>
          <a:xfrm>
            <a:off x="570369" y="2091852"/>
            <a:ext cx="5692447" cy="830997"/>
          </a:xfrm>
          <a:prstGeom prst="rect">
            <a:avLst/>
          </a:prstGeom>
          <a:noFill/>
        </p:spPr>
        <p:txBody>
          <a:bodyPr wrap="square" rtlCol="0">
            <a:spAutoFit/>
          </a:bodyPr>
          <a:lstStyle/>
          <a:p>
            <a:r>
              <a:rPr lang="en-GB" sz="4800" b="1" dirty="0">
                <a:solidFill>
                  <a:schemeClr val="bg1"/>
                </a:solidFill>
                <a:latin typeface="Arial" panose="020B0604020202020204" pitchFamily="34" charset="0"/>
                <a:cs typeface="Arial" panose="020B0604020202020204" pitchFamily="34" charset="0"/>
              </a:rPr>
              <a:t>Crowe </a:t>
            </a:r>
            <a:r>
              <a:rPr lang="en-GB" sz="4800" b="1" dirty="0">
                <a:solidFill>
                  <a:schemeClr val="bg1"/>
                </a:solidFill>
                <a:effectLst/>
                <a:latin typeface="Arial" panose="020B0604020202020204" pitchFamily="34" charset="0"/>
                <a:ea typeface="Arial" panose="020B0604020202020204" pitchFamily="34" charset="0"/>
                <a:cs typeface="Arial" panose="020B0604020202020204" pitchFamily="34" charset="0"/>
              </a:rPr>
              <a:t>welcomes</a:t>
            </a:r>
            <a:endParaRPr lang="en-GB" sz="48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4" name="TextBox 3">
            <a:extLst>
              <a:ext uri="{FF2B5EF4-FFF2-40B4-BE49-F238E27FC236}">
                <a16:creationId xmlns:a16="http://schemas.microsoft.com/office/drawing/2014/main" id="{84B509AC-C6F8-2ADC-2313-E5F5E20AA268}"/>
              </a:ext>
            </a:extLst>
          </p:cNvPr>
          <p:cNvSpPr txBox="1"/>
          <p:nvPr/>
        </p:nvSpPr>
        <p:spPr>
          <a:xfrm>
            <a:off x="570369" y="5214423"/>
            <a:ext cx="5919470" cy="1222258"/>
          </a:xfrm>
          <a:prstGeom prst="rect">
            <a:avLst/>
          </a:prstGeom>
          <a:solidFill>
            <a:schemeClr val="tx1"/>
          </a:solidFill>
        </p:spPr>
        <p:txBody>
          <a:bodyPr wrap="square" rtlCol="0">
            <a:spAutoFit/>
          </a:bodyPr>
          <a:lstStyle/>
          <a:p>
            <a:pPr>
              <a:lnSpc>
                <a:spcPct val="107000"/>
              </a:lnSpc>
              <a:spcAft>
                <a:spcPts val="800"/>
              </a:spcAft>
            </a:pPr>
            <a:endParaRPr lang="en-GB" sz="1900">
              <a:solidFill>
                <a:schemeClr val="bg1"/>
              </a:solidFill>
              <a:effectLst/>
              <a:latin typeface="Calibri" panose="020F0502020204030204" pitchFamily="34" charset="0"/>
              <a:ea typeface="Calibri" panose="020F0502020204030204" pitchFamily="34" charset="0"/>
            </a:endParaRPr>
          </a:p>
          <a:p>
            <a:pPr>
              <a:lnSpc>
                <a:spcPct val="107000"/>
              </a:lnSpc>
              <a:spcAft>
                <a:spcPts val="800"/>
              </a:spcAft>
            </a:pPr>
            <a:endParaRPr lang="en-GB" sz="1900">
              <a:solidFill>
                <a:schemeClr val="bg1"/>
              </a:solidFill>
              <a:latin typeface="Calibri" panose="020F0502020204030204" pitchFamily="34" charset="0"/>
              <a:ea typeface="Calibri" panose="020F0502020204030204" pitchFamily="34" charset="0"/>
            </a:endParaRPr>
          </a:p>
          <a:p>
            <a:pPr>
              <a:lnSpc>
                <a:spcPct val="107000"/>
              </a:lnSpc>
              <a:spcAft>
                <a:spcPts val="800"/>
              </a:spcAft>
            </a:pPr>
            <a:endParaRPr lang="en-GB" sz="1900" dirty="0">
              <a:solidFill>
                <a:schemeClr val="bg1"/>
              </a:solidFill>
              <a:effectLst/>
              <a:latin typeface="Calibri" panose="020F0502020204030204" pitchFamily="34" charset="0"/>
              <a:ea typeface="Calibri" panose="020F0502020204030204" pitchFamily="34" charset="0"/>
            </a:endParaRPr>
          </a:p>
        </p:txBody>
      </p:sp>
      <p:sp>
        <p:nvSpPr>
          <p:cNvPr id="10" name="TextBox 9">
            <a:extLst>
              <a:ext uri="{FF2B5EF4-FFF2-40B4-BE49-F238E27FC236}">
                <a16:creationId xmlns:a16="http://schemas.microsoft.com/office/drawing/2014/main" id="{9CDFB921-C8AF-4F3D-AB9A-6F534FEECDF0}"/>
              </a:ext>
            </a:extLst>
          </p:cNvPr>
          <p:cNvSpPr txBox="1"/>
          <p:nvPr/>
        </p:nvSpPr>
        <p:spPr>
          <a:xfrm>
            <a:off x="545655" y="3511411"/>
            <a:ext cx="5349102" cy="646331"/>
          </a:xfrm>
          <a:prstGeom prst="rect">
            <a:avLst/>
          </a:prstGeom>
          <a:noFill/>
        </p:spPr>
        <p:txBody>
          <a:bodyPr wrap="square">
            <a:spAutoFit/>
          </a:bodyPr>
          <a:lstStyle/>
          <a:p>
            <a:r>
              <a:rPr lang="en-GB" sz="3600" b="1" dirty="0" err="1">
                <a:solidFill>
                  <a:schemeClr val="bg1"/>
                </a:solidFill>
                <a:effectLst/>
                <a:latin typeface="Arial" panose="020B0604020202020204" pitchFamily="34" charset="0"/>
                <a:ea typeface="Arial" panose="020B0604020202020204" pitchFamily="34" charset="0"/>
                <a:cs typeface="Arial" panose="020B0604020202020204" pitchFamily="34" charset="0"/>
              </a:rPr>
              <a:t>Buki</a:t>
            </a:r>
            <a:r>
              <a:rPr lang="en-GB" sz="3600" b="1" dirty="0">
                <a:solidFill>
                  <a:schemeClr val="bg1"/>
                </a:solidFill>
                <a:effectLst/>
                <a:latin typeface="Arial" panose="020B0604020202020204" pitchFamily="34" charset="0"/>
                <a:ea typeface="Arial" panose="020B0604020202020204" pitchFamily="34" charset="0"/>
                <a:cs typeface="Arial" panose="020B0604020202020204" pitchFamily="34" charset="0"/>
              </a:rPr>
              <a:t> </a:t>
            </a:r>
            <a:r>
              <a:rPr lang="en-GB" sz="3600" b="1" dirty="0" err="1">
                <a:solidFill>
                  <a:schemeClr val="bg1"/>
                </a:solidFill>
                <a:effectLst/>
                <a:latin typeface="Arial" panose="020B0604020202020204" pitchFamily="34" charset="0"/>
                <a:ea typeface="Arial" panose="020B0604020202020204" pitchFamily="34" charset="0"/>
                <a:cs typeface="Arial" panose="020B0604020202020204" pitchFamily="34" charset="0"/>
              </a:rPr>
              <a:t>Obayiuwana</a:t>
            </a:r>
            <a:endParaRPr lang="en-GB" sz="3600" b="1" dirty="0">
              <a:solidFill>
                <a:schemeClr val="bg1"/>
              </a:solidFill>
              <a:latin typeface="Arial" panose="020B0604020202020204" pitchFamily="34" charset="0"/>
              <a:ea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904E14B6-AD05-4EFF-C77B-F9771B20F026}"/>
              </a:ext>
            </a:extLst>
          </p:cNvPr>
          <p:cNvSpPr txBox="1"/>
          <p:nvPr/>
        </p:nvSpPr>
        <p:spPr>
          <a:xfrm>
            <a:off x="560656" y="4082408"/>
            <a:ext cx="6282242" cy="954107"/>
          </a:xfrm>
          <a:prstGeom prst="rect">
            <a:avLst/>
          </a:prstGeom>
          <a:noFill/>
        </p:spPr>
        <p:txBody>
          <a:bodyPr wrap="square">
            <a:spAutoFit/>
          </a:bodyPr>
          <a:lstStyle/>
          <a:p>
            <a:r>
              <a:rPr lang="en-GB" sz="2800" dirty="0">
                <a:solidFill>
                  <a:schemeClr val="bg1"/>
                </a:solidFill>
                <a:effectLst/>
                <a:latin typeface="Arial" panose="020B0604020202020204" pitchFamily="34" charset="0"/>
                <a:ea typeface="Arial" panose="020B0604020202020204" pitchFamily="34" charset="0"/>
                <a:cs typeface="Arial" panose="020B0604020202020204" pitchFamily="34" charset="0"/>
              </a:rPr>
              <a:t>New Managing Director and Head of Transformation - Risk Consulting</a:t>
            </a:r>
            <a:endParaRPr lang="en-GB" sz="2800" dirty="0"/>
          </a:p>
        </p:txBody>
      </p:sp>
      <p:sp>
        <p:nvSpPr>
          <p:cNvPr id="14" name="Rectangle 13">
            <a:extLst>
              <a:ext uri="{FF2B5EF4-FFF2-40B4-BE49-F238E27FC236}">
                <a16:creationId xmlns:a16="http://schemas.microsoft.com/office/drawing/2014/main" id="{D4D77C9F-152A-AA1B-104F-A13FCEF429E0}"/>
              </a:ext>
            </a:extLst>
          </p:cNvPr>
          <p:cNvSpPr/>
          <p:nvPr/>
        </p:nvSpPr>
        <p:spPr>
          <a:xfrm>
            <a:off x="619301" y="3009602"/>
            <a:ext cx="2544029" cy="160980"/>
          </a:xfrm>
          <a:prstGeom prst="rect">
            <a:avLst/>
          </a:prstGeom>
          <a:ln>
            <a:solidFill>
              <a:srgbClr val="F5A800"/>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047049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114</Words>
  <Application>Microsoft Office PowerPoint</Application>
  <PresentationFormat>Widescreen</PresentationFormat>
  <Paragraphs>11</Paragraphs>
  <Slides>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Calibri Light</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Elodie Dao</dc:creator>
  <cp:lastModifiedBy>Elodie Dao</cp:lastModifiedBy>
  <cp:revision>1</cp:revision>
  <dcterms:created xsi:type="dcterms:W3CDTF">2023-09-20T16:41:25Z</dcterms:created>
  <dcterms:modified xsi:type="dcterms:W3CDTF">2023-09-20T16:42:13Z</dcterms:modified>
</cp:coreProperties>
</file>