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3.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Lst>
  <p:notesMasterIdLst>
    <p:notesMasterId r:id="rId26"/>
  </p:notesMasterIdLst>
  <p:handoutMasterIdLst>
    <p:handoutMasterId r:id="rId27"/>
  </p:handoutMasterIdLst>
  <p:sldIdLst>
    <p:sldId id="256" r:id="rId4"/>
    <p:sldId id="690" r:id="rId5"/>
    <p:sldId id="337" r:id="rId6"/>
    <p:sldId id="694" r:id="rId7"/>
    <p:sldId id="693" r:id="rId8"/>
    <p:sldId id="752" r:id="rId9"/>
    <p:sldId id="722" r:id="rId10"/>
    <p:sldId id="743" r:id="rId11"/>
    <p:sldId id="756" r:id="rId12"/>
    <p:sldId id="766" r:id="rId13"/>
    <p:sldId id="771" r:id="rId14"/>
    <p:sldId id="759" r:id="rId15"/>
    <p:sldId id="760" r:id="rId16"/>
    <p:sldId id="761" r:id="rId17"/>
    <p:sldId id="762" r:id="rId18"/>
    <p:sldId id="763" r:id="rId19"/>
    <p:sldId id="767" r:id="rId20"/>
    <p:sldId id="768" r:id="rId21"/>
    <p:sldId id="764" r:id="rId22"/>
    <p:sldId id="765" r:id="rId23"/>
    <p:sldId id="341" r:id="rId24"/>
    <p:sldId id="701" r:id="rId2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F9D6C00D-84FF-4A41-A731-50A99D58072F}">
          <p14:sldIdLst>
            <p14:sldId id="256"/>
            <p14:sldId id="690"/>
            <p14:sldId id="337"/>
            <p14:sldId id="694"/>
            <p14:sldId id="693"/>
            <p14:sldId id="752"/>
            <p14:sldId id="722"/>
            <p14:sldId id="743"/>
            <p14:sldId id="756"/>
            <p14:sldId id="766"/>
            <p14:sldId id="771"/>
            <p14:sldId id="759"/>
            <p14:sldId id="760"/>
            <p14:sldId id="761"/>
            <p14:sldId id="762"/>
            <p14:sldId id="763"/>
            <p14:sldId id="767"/>
            <p14:sldId id="768"/>
            <p14:sldId id="764"/>
            <p14:sldId id="765"/>
            <p14:sldId id="341"/>
            <p14:sldId id="7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F88714-3A8F-5160-A3C6-9FFDAA337D46}" name="Miriam Nicolau da Costa" initials="MNdC" userId="b3c3efb38f3071e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W UNRGPD PG" initials="CRWRGPD" lastIdx="1" clrIdx="0">
    <p:extLst>
      <p:ext uri="{19B8F6BF-5375-455C-9EA6-DF929625EA0E}">
        <p15:presenceInfo xmlns:p15="http://schemas.microsoft.com/office/powerpoint/2012/main" userId="CRW UNRGPD P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8351"/>
    <a:srgbClr val="FDB913"/>
    <a:srgbClr val="9BBB59"/>
    <a:srgbClr val="BDB255"/>
    <a:srgbClr val="53C804"/>
    <a:srgbClr val="002D62"/>
    <a:srgbClr val="DC9E02"/>
    <a:srgbClr val="BFBFBF"/>
    <a:srgbClr val="666666"/>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393F1-4DF8-4091-B500-EA5CE2ACA765}"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574B68D5-8054-4ADB-A866-6270B1330D84}">
      <dgm:prSet phldrT="[Text]" custT="1"/>
      <dgm:spPr>
        <a:solidFill>
          <a:srgbClr val="9BBB59"/>
        </a:solidFill>
        <a:ln>
          <a:noFill/>
        </a:ln>
      </dgm:spPr>
      <dgm:t>
        <a:bodyPr/>
        <a:lstStyle/>
        <a:p>
          <a:r>
            <a:rPr lang="pt-PT" sz="1100" b="1" dirty="0">
              <a:solidFill>
                <a:srgbClr val="FFFFFF"/>
              </a:solidFill>
            </a:rPr>
            <a:t>Startup</a:t>
          </a:r>
          <a:endParaRPr lang="en-US" sz="1900" b="1" dirty="0">
            <a:solidFill>
              <a:srgbClr val="FFFFFF"/>
            </a:solidFill>
          </a:endParaRPr>
        </a:p>
      </dgm:t>
    </dgm:pt>
    <dgm:pt modelId="{DCA58FDE-3006-4742-8778-0F5107B89EAC}" type="parTrans" cxnId="{A82FF0EE-6539-4C8F-B077-A5444850C544}">
      <dgm:prSet/>
      <dgm:spPr/>
      <dgm:t>
        <a:bodyPr/>
        <a:lstStyle/>
        <a:p>
          <a:endParaRPr lang="en-US"/>
        </a:p>
      </dgm:t>
    </dgm:pt>
    <dgm:pt modelId="{FC13C575-2384-4863-8F99-2F46CBF98D0E}" type="sibTrans" cxnId="{A82FF0EE-6539-4C8F-B077-A5444850C544}">
      <dgm:prSet/>
      <dgm:spPr/>
      <dgm:t>
        <a:bodyPr/>
        <a:lstStyle/>
        <a:p>
          <a:endParaRPr lang="en-US"/>
        </a:p>
      </dgm:t>
    </dgm:pt>
    <dgm:pt modelId="{ACA8D19F-670B-4032-90FF-149259E8583A}">
      <dgm:prSet phldrT="[Text]"/>
      <dgm:spPr>
        <a:noFill/>
        <a:ln>
          <a:solidFill>
            <a:srgbClr val="9BBB59"/>
          </a:solidFill>
        </a:ln>
      </dgm:spPr>
      <dgm:t>
        <a:bodyPr/>
        <a:lstStyle/>
        <a:p>
          <a:endParaRPr lang="en-US"/>
        </a:p>
      </dgm:t>
    </dgm:pt>
    <dgm:pt modelId="{C5F6B31D-033F-4075-9927-B47905D263C3}" type="parTrans" cxnId="{E183E65C-A4B7-402A-96FD-9CC9FD4F7AF9}">
      <dgm:prSet/>
      <dgm:spPr/>
      <dgm:t>
        <a:bodyPr/>
        <a:lstStyle/>
        <a:p>
          <a:endParaRPr lang="en-US"/>
        </a:p>
      </dgm:t>
    </dgm:pt>
    <dgm:pt modelId="{1C3F727B-89F3-470D-A882-1A5E0C1AA069}" type="sibTrans" cxnId="{E183E65C-A4B7-402A-96FD-9CC9FD4F7AF9}">
      <dgm:prSet/>
      <dgm:spPr/>
      <dgm:t>
        <a:bodyPr/>
        <a:lstStyle/>
        <a:p>
          <a:endParaRPr lang="en-US"/>
        </a:p>
      </dgm:t>
    </dgm:pt>
    <dgm:pt modelId="{EBCF7FDC-2167-479B-B3CD-45577484A097}">
      <dgm:prSet phldrT="[Text]"/>
      <dgm:spPr>
        <a:noFill/>
        <a:ln>
          <a:solidFill>
            <a:srgbClr val="9BBB59"/>
          </a:solidFill>
        </a:ln>
      </dgm:spPr>
      <dgm:t>
        <a:bodyPr/>
        <a:lstStyle/>
        <a:p>
          <a:endParaRPr lang="en-US"/>
        </a:p>
      </dgm:t>
    </dgm:pt>
    <dgm:pt modelId="{EA3096A4-2040-494A-A3A5-3430861BCF1E}" type="parTrans" cxnId="{9B8826DF-920E-4A90-AD5D-A14728BA0D8A}">
      <dgm:prSet/>
      <dgm:spPr/>
      <dgm:t>
        <a:bodyPr/>
        <a:lstStyle/>
        <a:p>
          <a:endParaRPr lang="en-US"/>
        </a:p>
      </dgm:t>
    </dgm:pt>
    <dgm:pt modelId="{B9ACC7E6-64BB-45E0-B28E-C8C1816DB568}" type="sibTrans" cxnId="{9B8826DF-920E-4A90-AD5D-A14728BA0D8A}">
      <dgm:prSet/>
      <dgm:spPr/>
      <dgm:t>
        <a:bodyPr/>
        <a:lstStyle/>
        <a:p>
          <a:endParaRPr lang="en-US"/>
        </a:p>
      </dgm:t>
    </dgm:pt>
    <dgm:pt modelId="{E63363B1-5D5E-4D80-83F4-EFFCADD8906B}">
      <dgm:prSet phldrT="[Text]" custT="1"/>
      <dgm:spPr>
        <a:solidFill>
          <a:schemeClr val="accent2"/>
        </a:solidFill>
        <a:ln>
          <a:noFill/>
        </a:ln>
      </dgm:spPr>
      <dgm:t>
        <a:bodyPr/>
        <a:lstStyle/>
        <a:p>
          <a:r>
            <a:rPr lang="pt-PT" sz="1050" b="1" dirty="0">
              <a:solidFill>
                <a:srgbClr val="FFFFFF"/>
              </a:solidFill>
            </a:rPr>
            <a:t>GrowUp</a:t>
          </a:r>
          <a:endParaRPr lang="en-US" sz="1400" b="1" dirty="0">
            <a:solidFill>
              <a:srgbClr val="FFFFFF"/>
            </a:solidFill>
          </a:endParaRPr>
        </a:p>
      </dgm:t>
    </dgm:pt>
    <dgm:pt modelId="{3366E319-AD5E-411A-B835-6FC47BE77D5A}" type="parTrans" cxnId="{9FA330C4-46F6-435F-A3F1-AED6A36DBD02}">
      <dgm:prSet/>
      <dgm:spPr/>
      <dgm:t>
        <a:bodyPr/>
        <a:lstStyle/>
        <a:p>
          <a:endParaRPr lang="en-US"/>
        </a:p>
      </dgm:t>
    </dgm:pt>
    <dgm:pt modelId="{4222925A-EF8F-49C0-9C0B-6BBCBAB061E5}" type="sibTrans" cxnId="{9FA330C4-46F6-435F-A3F1-AED6A36DBD02}">
      <dgm:prSet/>
      <dgm:spPr/>
      <dgm:t>
        <a:bodyPr/>
        <a:lstStyle/>
        <a:p>
          <a:endParaRPr lang="en-US"/>
        </a:p>
      </dgm:t>
    </dgm:pt>
    <dgm:pt modelId="{954ACD52-6568-481A-877E-2AEDBFBF014D}">
      <dgm:prSet phldrT="[Text]"/>
      <dgm:spPr>
        <a:noFill/>
        <a:ln>
          <a:solidFill>
            <a:schemeClr val="accent2"/>
          </a:solidFill>
        </a:ln>
      </dgm:spPr>
      <dgm:t>
        <a:bodyPr/>
        <a:lstStyle/>
        <a:p>
          <a:endParaRPr lang="en-US"/>
        </a:p>
      </dgm:t>
    </dgm:pt>
    <dgm:pt modelId="{CAC0F278-4E83-4F27-9CA7-0F0AFFC08FEE}" type="parTrans" cxnId="{877C0CC7-2AE6-4A20-B40F-1A7360DEB07D}">
      <dgm:prSet/>
      <dgm:spPr/>
      <dgm:t>
        <a:bodyPr/>
        <a:lstStyle/>
        <a:p>
          <a:endParaRPr lang="en-US"/>
        </a:p>
      </dgm:t>
    </dgm:pt>
    <dgm:pt modelId="{3843A5C9-73DC-4A87-AA7A-6AD2BCEE77AD}" type="sibTrans" cxnId="{877C0CC7-2AE6-4A20-B40F-1A7360DEB07D}">
      <dgm:prSet/>
      <dgm:spPr/>
      <dgm:t>
        <a:bodyPr/>
        <a:lstStyle/>
        <a:p>
          <a:endParaRPr lang="en-US"/>
        </a:p>
      </dgm:t>
    </dgm:pt>
    <dgm:pt modelId="{606D5214-952A-4625-AE90-CD4833022731}">
      <dgm:prSet phldrT="[Text]"/>
      <dgm:spPr>
        <a:noFill/>
        <a:ln>
          <a:solidFill>
            <a:schemeClr val="accent2"/>
          </a:solidFill>
        </a:ln>
      </dgm:spPr>
      <dgm:t>
        <a:bodyPr/>
        <a:lstStyle/>
        <a:p>
          <a:endParaRPr lang="en-US"/>
        </a:p>
      </dgm:t>
    </dgm:pt>
    <dgm:pt modelId="{F723D8AF-08E2-4935-BE75-C622716BCBA1}" type="parTrans" cxnId="{A1643479-B860-482F-B6EE-E895B3ADCBDE}">
      <dgm:prSet/>
      <dgm:spPr/>
      <dgm:t>
        <a:bodyPr/>
        <a:lstStyle/>
        <a:p>
          <a:endParaRPr lang="en-US"/>
        </a:p>
      </dgm:t>
    </dgm:pt>
    <dgm:pt modelId="{221C089A-80E0-4839-BD87-26BDF009E04B}" type="sibTrans" cxnId="{A1643479-B860-482F-B6EE-E895B3ADCBDE}">
      <dgm:prSet/>
      <dgm:spPr/>
      <dgm:t>
        <a:bodyPr/>
        <a:lstStyle/>
        <a:p>
          <a:endParaRPr lang="en-US"/>
        </a:p>
      </dgm:t>
    </dgm:pt>
    <dgm:pt modelId="{6A6B8E62-510B-4DEC-8058-558B593224D3}">
      <dgm:prSet phldrT="[Text]" custT="1"/>
      <dgm:spPr>
        <a:solidFill>
          <a:srgbClr val="BE8351"/>
        </a:solidFill>
        <a:ln>
          <a:noFill/>
        </a:ln>
      </dgm:spPr>
      <dgm:t>
        <a:bodyPr/>
        <a:lstStyle/>
        <a:p>
          <a:r>
            <a:rPr lang="pt-PT" sz="1000" b="1" dirty="0">
              <a:solidFill>
                <a:srgbClr val="FFFFFF"/>
              </a:solidFill>
            </a:rPr>
            <a:t>Enterprise</a:t>
          </a:r>
          <a:endParaRPr lang="en-US" sz="1100" b="1" dirty="0">
            <a:solidFill>
              <a:srgbClr val="FFFFFF"/>
            </a:solidFill>
          </a:endParaRPr>
        </a:p>
      </dgm:t>
    </dgm:pt>
    <dgm:pt modelId="{BE4E477A-7E1D-416C-B8D7-64029D6CF25A}" type="parTrans" cxnId="{16459907-7A1F-4D90-81C3-819F279826C0}">
      <dgm:prSet/>
      <dgm:spPr/>
      <dgm:t>
        <a:bodyPr/>
        <a:lstStyle/>
        <a:p>
          <a:endParaRPr lang="en-US"/>
        </a:p>
      </dgm:t>
    </dgm:pt>
    <dgm:pt modelId="{80E4B165-3AFB-4CC2-98C0-69309B1864A6}" type="sibTrans" cxnId="{16459907-7A1F-4D90-81C3-819F279826C0}">
      <dgm:prSet/>
      <dgm:spPr/>
      <dgm:t>
        <a:bodyPr/>
        <a:lstStyle/>
        <a:p>
          <a:endParaRPr lang="en-US"/>
        </a:p>
      </dgm:t>
    </dgm:pt>
    <dgm:pt modelId="{D211FCC2-DDF6-4B1E-AEC9-9C9B82051346}">
      <dgm:prSet phldrT="[Text]"/>
      <dgm:spPr>
        <a:noFill/>
        <a:ln>
          <a:solidFill>
            <a:srgbClr val="BE8351"/>
          </a:solidFill>
        </a:ln>
      </dgm:spPr>
      <dgm:t>
        <a:bodyPr/>
        <a:lstStyle/>
        <a:p>
          <a:endParaRPr lang="en-US"/>
        </a:p>
      </dgm:t>
    </dgm:pt>
    <dgm:pt modelId="{5195C67C-1465-4B40-8E66-B7B0501B89E8}" type="parTrans" cxnId="{23C7454C-094A-47AE-BF46-BD98ACC764AC}">
      <dgm:prSet/>
      <dgm:spPr/>
      <dgm:t>
        <a:bodyPr/>
        <a:lstStyle/>
        <a:p>
          <a:endParaRPr lang="en-US"/>
        </a:p>
      </dgm:t>
    </dgm:pt>
    <dgm:pt modelId="{67606688-90C1-4C15-9729-EE91BC29CB2A}" type="sibTrans" cxnId="{23C7454C-094A-47AE-BF46-BD98ACC764AC}">
      <dgm:prSet/>
      <dgm:spPr/>
      <dgm:t>
        <a:bodyPr/>
        <a:lstStyle/>
        <a:p>
          <a:endParaRPr lang="en-US"/>
        </a:p>
      </dgm:t>
    </dgm:pt>
    <dgm:pt modelId="{4540AAB6-9921-404C-AD38-A643EA62A133}">
      <dgm:prSet phldrT="[Text]"/>
      <dgm:spPr>
        <a:noFill/>
        <a:ln>
          <a:solidFill>
            <a:srgbClr val="BE8351"/>
          </a:solidFill>
        </a:ln>
      </dgm:spPr>
      <dgm:t>
        <a:bodyPr/>
        <a:lstStyle/>
        <a:p>
          <a:endParaRPr lang="en-US"/>
        </a:p>
      </dgm:t>
    </dgm:pt>
    <dgm:pt modelId="{58C8C647-52AE-41A0-9F90-070F0C598F49}" type="parTrans" cxnId="{A58D9C68-3EFE-4A31-B6DB-C43C02618771}">
      <dgm:prSet/>
      <dgm:spPr/>
      <dgm:t>
        <a:bodyPr/>
        <a:lstStyle/>
        <a:p>
          <a:endParaRPr lang="en-US"/>
        </a:p>
      </dgm:t>
    </dgm:pt>
    <dgm:pt modelId="{9647D7DB-234A-42E6-BBFF-47BB85AD5D39}" type="sibTrans" cxnId="{A58D9C68-3EFE-4A31-B6DB-C43C02618771}">
      <dgm:prSet/>
      <dgm:spPr/>
      <dgm:t>
        <a:bodyPr/>
        <a:lstStyle/>
        <a:p>
          <a:endParaRPr lang="en-US"/>
        </a:p>
      </dgm:t>
    </dgm:pt>
    <dgm:pt modelId="{7845804F-173B-47B4-B883-3580CF9EF9B6}">
      <dgm:prSet phldrT="[Text]" custT="1"/>
      <dgm:spPr>
        <a:solidFill>
          <a:srgbClr val="BDB255"/>
        </a:solidFill>
        <a:ln>
          <a:noFill/>
        </a:ln>
      </dgm:spPr>
      <dgm:t>
        <a:bodyPr/>
        <a:lstStyle/>
        <a:p>
          <a:r>
            <a:rPr lang="pt-PT" sz="1100" b="1" dirty="0">
              <a:solidFill>
                <a:srgbClr val="FFFFFF"/>
              </a:solidFill>
            </a:rPr>
            <a:t>On Demand</a:t>
          </a:r>
          <a:endParaRPr lang="en-US" sz="1900" b="1" dirty="0">
            <a:solidFill>
              <a:srgbClr val="FFFFFF"/>
            </a:solidFill>
          </a:endParaRPr>
        </a:p>
      </dgm:t>
    </dgm:pt>
    <dgm:pt modelId="{D81DB0EA-EB54-429F-9E19-99F249B83A8C}" type="parTrans" cxnId="{27AE4719-AC97-408C-A0A2-871D3F60E365}">
      <dgm:prSet/>
      <dgm:spPr/>
      <dgm:t>
        <a:bodyPr/>
        <a:lstStyle/>
        <a:p>
          <a:endParaRPr lang="en-US"/>
        </a:p>
      </dgm:t>
    </dgm:pt>
    <dgm:pt modelId="{6A984E0B-F6AC-41FF-8CE9-79BA0E6A4AFA}" type="sibTrans" cxnId="{27AE4719-AC97-408C-A0A2-871D3F60E365}">
      <dgm:prSet/>
      <dgm:spPr/>
      <dgm:t>
        <a:bodyPr/>
        <a:lstStyle/>
        <a:p>
          <a:endParaRPr lang="en-US"/>
        </a:p>
      </dgm:t>
    </dgm:pt>
    <dgm:pt modelId="{755B0292-CACE-469A-8378-C40C045C50BE}">
      <dgm:prSet phldrT="[Text]"/>
      <dgm:spPr>
        <a:noFill/>
        <a:ln>
          <a:solidFill>
            <a:srgbClr val="BDB255"/>
          </a:solidFill>
        </a:ln>
      </dgm:spPr>
      <dgm:t>
        <a:bodyPr/>
        <a:lstStyle/>
        <a:p>
          <a:endParaRPr lang="en-US"/>
        </a:p>
      </dgm:t>
    </dgm:pt>
    <dgm:pt modelId="{D8320E9B-2487-4079-8B10-F73918D705CB}" type="parTrans" cxnId="{9C284029-7578-4E06-BF86-DCCA75099F38}">
      <dgm:prSet/>
      <dgm:spPr/>
      <dgm:t>
        <a:bodyPr/>
        <a:lstStyle/>
        <a:p>
          <a:endParaRPr lang="en-US"/>
        </a:p>
      </dgm:t>
    </dgm:pt>
    <dgm:pt modelId="{EBF3CBD7-2C59-4D1B-8128-CE4C6FA410A3}" type="sibTrans" cxnId="{9C284029-7578-4E06-BF86-DCCA75099F38}">
      <dgm:prSet/>
      <dgm:spPr/>
      <dgm:t>
        <a:bodyPr/>
        <a:lstStyle/>
        <a:p>
          <a:endParaRPr lang="en-US"/>
        </a:p>
      </dgm:t>
    </dgm:pt>
    <dgm:pt modelId="{12FB1B6B-44C8-43D0-BFA1-1612FEB3B18F}" type="pres">
      <dgm:prSet presAssocID="{09A393F1-4DF8-4091-B500-EA5CE2ACA765}" presName="linearFlow" presStyleCnt="0">
        <dgm:presLayoutVars>
          <dgm:dir/>
          <dgm:animLvl val="lvl"/>
          <dgm:resizeHandles val="exact"/>
        </dgm:presLayoutVars>
      </dgm:prSet>
      <dgm:spPr/>
    </dgm:pt>
    <dgm:pt modelId="{5DBA6FDA-FB2E-43DF-879D-B8DB218E912D}" type="pres">
      <dgm:prSet presAssocID="{574B68D5-8054-4ADB-A866-6270B1330D84}" presName="composite" presStyleCnt="0"/>
      <dgm:spPr/>
    </dgm:pt>
    <dgm:pt modelId="{1B69237F-B641-4CF0-8FA1-F287BD667D82}" type="pres">
      <dgm:prSet presAssocID="{574B68D5-8054-4ADB-A866-6270B1330D84}" presName="parentText" presStyleLbl="alignNode1" presStyleIdx="0" presStyleCnt="4" custLinFactNeighborX="-644" custLinFactNeighborY="-12572">
        <dgm:presLayoutVars>
          <dgm:chMax val="1"/>
          <dgm:bulletEnabled val="1"/>
        </dgm:presLayoutVars>
      </dgm:prSet>
      <dgm:spPr/>
    </dgm:pt>
    <dgm:pt modelId="{1818AF45-7D0C-4354-A880-EA0FDD1D2696}" type="pres">
      <dgm:prSet presAssocID="{574B68D5-8054-4ADB-A866-6270B1330D84}" presName="descendantText" presStyleLbl="alignAcc1" presStyleIdx="0" presStyleCnt="4" custScaleY="135000" custLinFactNeighborY="1101">
        <dgm:presLayoutVars>
          <dgm:bulletEnabled val="1"/>
        </dgm:presLayoutVars>
      </dgm:prSet>
      <dgm:spPr/>
    </dgm:pt>
    <dgm:pt modelId="{4DE25EFD-D17D-4DB9-89B0-329FF0B98C54}" type="pres">
      <dgm:prSet presAssocID="{FC13C575-2384-4863-8F99-2F46CBF98D0E}" presName="sp" presStyleCnt="0"/>
      <dgm:spPr/>
    </dgm:pt>
    <dgm:pt modelId="{1982CA41-C66D-47AB-8778-7FE689A8A99C}" type="pres">
      <dgm:prSet presAssocID="{E63363B1-5D5E-4D80-83F4-EFFCADD8906B}" presName="composite" presStyleCnt="0"/>
      <dgm:spPr/>
    </dgm:pt>
    <dgm:pt modelId="{1DA2669B-1D94-4197-960F-037373DDBAFE}" type="pres">
      <dgm:prSet presAssocID="{E63363B1-5D5E-4D80-83F4-EFFCADD8906B}" presName="parentText" presStyleLbl="alignNode1" presStyleIdx="1" presStyleCnt="4" custLinFactNeighborX="-898" custLinFactNeighborY="-1455">
        <dgm:presLayoutVars>
          <dgm:chMax val="1"/>
          <dgm:bulletEnabled val="1"/>
        </dgm:presLayoutVars>
      </dgm:prSet>
      <dgm:spPr/>
    </dgm:pt>
    <dgm:pt modelId="{FA1758E8-622F-4C2B-BC75-F26BAD013153}" type="pres">
      <dgm:prSet presAssocID="{E63363B1-5D5E-4D80-83F4-EFFCADD8906B}" presName="descendantText" presStyleLbl="alignAcc1" presStyleIdx="1" presStyleCnt="4" custScaleY="101737" custLinFactNeighborX="-14" custLinFactNeighborY="-1594">
        <dgm:presLayoutVars>
          <dgm:bulletEnabled val="1"/>
        </dgm:presLayoutVars>
      </dgm:prSet>
      <dgm:spPr/>
    </dgm:pt>
    <dgm:pt modelId="{D447CD34-019E-4DB5-9109-D73816223D91}" type="pres">
      <dgm:prSet presAssocID="{4222925A-EF8F-49C0-9C0B-6BBCBAB061E5}" presName="sp" presStyleCnt="0"/>
      <dgm:spPr/>
    </dgm:pt>
    <dgm:pt modelId="{91AE8A7F-025F-4331-8193-F6944D900AAE}" type="pres">
      <dgm:prSet presAssocID="{6A6B8E62-510B-4DEC-8058-558B593224D3}" presName="composite" presStyleCnt="0"/>
      <dgm:spPr/>
    </dgm:pt>
    <dgm:pt modelId="{B00C4E34-FD23-4534-A6F5-9171FCD0E076}" type="pres">
      <dgm:prSet presAssocID="{6A6B8E62-510B-4DEC-8058-558B593224D3}" presName="parentText" presStyleLbl="alignNode1" presStyleIdx="2" presStyleCnt="4" custLinFactNeighborY="-7467">
        <dgm:presLayoutVars>
          <dgm:chMax val="1"/>
          <dgm:bulletEnabled val="1"/>
        </dgm:presLayoutVars>
      </dgm:prSet>
      <dgm:spPr/>
    </dgm:pt>
    <dgm:pt modelId="{64A808FE-675A-4C78-938C-12F84766E845}" type="pres">
      <dgm:prSet presAssocID="{6A6B8E62-510B-4DEC-8058-558B593224D3}" presName="descendantText" presStyleLbl="alignAcc1" presStyleIdx="2" presStyleCnt="4" custScaleY="105601" custLinFactNeighborX="-104" custLinFactNeighborY="-8210">
        <dgm:presLayoutVars>
          <dgm:bulletEnabled val="1"/>
        </dgm:presLayoutVars>
      </dgm:prSet>
      <dgm:spPr/>
    </dgm:pt>
    <dgm:pt modelId="{13E95192-0BE4-431B-9CF8-0C17D79AAAEA}" type="pres">
      <dgm:prSet presAssocID="{80E4B165-3AFB-4CC2-98C0-69309B1864A6}" presName="sp" presStyleCnt="0"/>
      <dgm:spPr/>
    </dgm:pt>
    <dgm:pt modelId="{FE5055D9-2009-4F92-AD81-46AA93C842D6}" type="pres">
      <dgm:prSet presAssocID="{7845804F-173B-47B4-B883-3580CF9EF9B6}" presName="composite" presStyleCnt="0"/>
      <dgm:spPr/>
    </dgm:pt>
    <dgm:pt modelId="{C1E1AA8B-72B1-49D3-82E6-63A15D4DB181}" type="pres">
      <dgm:prSet presAssocID="{7845804F-173B-47B4-B883-3580CF9EF9B6}" presName="parentText" presStyleLbl="alignNode1" presStyleIdx="3" presStyleCnt="4" custLinFactNeighborX="1023" custLinFactNeighborY="-8633">
        <dgm:presLayoutVars>
          <dgm:chMax val="1"/>
          <dgm:bulletEnabled val="1"/>
        </dgm:presLayoutVars>
      </dgm:prSet>
      <dgm:spPr/>
    </dgm:pt>
    <dgm:pt modelId="{F257A5CA-E078-4EBE-AB0B-6D88C077D67A}" type="pres">
      <dgm:prSet presAssocID="{7845804F-173B-47B4-B883-3580CF9EF9B6}" presName="descendantText" presStyleLbl="alignAcc1" presStyleIdx="3" presStyleCnt="4" custScaleY="120709" custLinFactNeighborX="-116" custLinFactNeighborY="-838">
        <dgm:presLayoutVars>
          <dgm:bulletEnabled val="1"/>
        </dgm:presLayoutVars>
      </dgm:prSet>
      <dgm:spPr/>
    </dgm:pt>
  </dgm:ptLst>
  <dgm:cxnLst>
    <dgm:cxn modelId="{16459907-7A1F-4D90-81C3-819F279826C0}" srcId="{09A393F1-4DF8-4091-B500-EA5CE2ACA765}" destId="{6A6B8E62-510B-4DEC-8058-558B593224D3}" srcOrd="2" destOrd="0" parTransId="{BE4E477A-7E1D-416C-B8D7-64029D6CF25A}" sibTransId="{80E4B165-3AFB-4CC2-98C0-69309B1864A6}"/>
    <dgm:cxn modelId="{27AE4719-AC97-408C-A0A2-871D3F60E365}" srcId="{09A393F1-4DF8-4091-B500-EA5CE2ACA765}" destId="{7845804F-173B-47B4-B883-3580CF9EF9B6}" srcOrd="3" destOrd="0" parTransId="{D81DB0EA-EB54-429F-9E19-99F249B83A8C}" sibTransId="{6A984E0B-F6AC-41FF-8CE9-79BA0E6A4AFA}"/>
    <dgm:cxn modelId="{16AF9024-6474-4F06-84D7-292B37908658}" type="presOf" srcId="{6A6B8E62-510B-4DEC-8058-558B593224D3}" destId="{B00C4E34-FD23-4534-A6F5-9171FCD0E076}" srcOrd="0" destOrd="0" presId="urn:microsoft.com/office/officeart/2005/8/layout/chevron2"/>
    <dgm:cxn modelId="{9C284029-7578-4E06-BF86-DCCA75099F38}" srcId="{7845804F-173B-47B4-B883-3580CF9EF9B6}" destId="{755B0292-CACE-469A-8378-C40C045C50BE}" srcOrd="0" destOrd="0" parTransId="{D8320E9B-2487-4079-8B10-F73918D705CB}" sibTransId="{EBF3CBD7-2C59-4D1B-8128-CE4C6FA410A3}"/>
    <dgm:cxn modelId="{276B182E-33A4-4921-AD45-23FD7104398E}" type="presOf" srcId="{4540AAB6-9921-404C-AD38-A643EA62A133}" destId="{64A808FE-675A-4C78-938C-12F84766E845}" srcOrd="0" destOrd="1" presId="urn:microsoft.com/office/officeart/2005/8/layout/chevron2"/>
    <dgm:cxn modelId="{4B671630-A8A6-41CD-92C0-0C120F9EC6BE}" type="presOf" srcId="{E63363B1-5D5E-4D80-83F4-EFFCADD8906B}" destId="{1DA2669B-1D94-4197-960F-037373DDBAFE}" srcOrd="0" destOrd="0" presId="urn:microsoft.com/office/officeart/2005/8/layout/chevron2"/>
    <dgm:cxn modelId="{B0E5903F-7923-4703-AFDF-969D3B7593BC}" type="presOf" srcId="{7845804F-173B-47B4-B883-3580CF9EF9B6}" destId="{C1E1AA8B-72B1-49D3-82E6-63A15D4DB181}" srcOrd="0" destOrd="0" presId="urn:microsoft.com/office/officeart/2005/8/layout/chevron2"/>
    <dgm:cxn modelId="{E183E65C-A4B7-402A-96FD-9CC9FD4F7AF9}" srcId="{574B68D5-8054-4ADB-A866-6270B1330D84}" destId="{ACA8D19F-670B-4032-90FF-149259E8583A}" srcOrd="0" destOrd="0" parTransId="{C5F6B31D-033F-4075-9927-B47905D263C3}" sibTransId="{1C3F727B-89F3-470D-A882-1A5E0C1AA069}"/>
    <dgm:cxn modelId="{71D6BB5D-316D-4DFB-A4BD-D4D4B42304AA}" type="presOf" srcId="{606D5214-952A-4625-AE90-CD4833022731}" destId="{FA1758E8-622F-4C2B-BC75-F26BAD013153}" srcOrd="0" destOrd="1" presId="urn:microsoft.com/office/officeart/2005/8/layout/chevron2"/>
    <dgm:cxn modelId="{A58D9C68-3EFE-4A31-B6DB-C43C02618771}" srcId="{6A6B8E62-510B-4DEC-8058-558B593224D3}" destId="{4540AAB6-9921-404C-AD38-A643EA62A133}" srcOrd="1" destOrd="0" parTransId="{58C8C647-52AE-41A0-9F90-070F0C598F49}" sibTransId="{9647D7DB-234A-42E6-BBFF-47BB85AD5D39}"/>
    <dgm:cxn modelId="{23C7454C-094A-47AE-BF46-BD98ACC764AC}" srcId="{6A6B8E62-510B-4DEC-8058-558B593224D3}" destId="{D211FCC2-DDF6-4B1E-AEC9-9C9B82051346}" srcOrd="0" destOrd="0" parTransId="{5195C67C-1465-4B40-8E66-B7B0501B89E8}" sibTransId="{67606688-90C1-4C15-9729-EE91BC29CB2A}"/>
    <dgm:cxn modelId="{3556AB4C-B772-40D4-B6DA-D6F085839F53}" type="presOf" srcId="{ACA8D19F-670B-4032-90FF-149259E8583A}" destId="{1818AF45-7D0C-4354-A880-EA0FDD1D2696}" srcOrd="0" destOrd="0" presId="urn:microsoft.com/office/officeart/2005/8/layout/chevron2"/>
    <dgm:cxn modelId="{D9BA986F-6216-484F-B0D5-2BDB2F619D3E}" type="presOf" srcId="{954ACD52-6568-481A-877E-2AEDBFBF014D}" destId="{FA1758E8-622F-4C2B-BC75-F26BAD013153}" srcOrd="0" destOrd="0" presId="urn:microsoft.com/office/officeart/2005/8/layout/chevron2"/>
    <dgm:cxn modelId="{45402274-777E-45A1-BAFE-037A92E05359}" type="presOf" srcId="{D211FCC2-DDF6-4B1E-AEC9-9C9B82051346}" destId="{64A808FE-675A-4C78-938C-12F84766E845}" srcOrd="0" destOrd="0" presId="urn:microsoft.com/office/officeart/2005/8/layout/chevron2"/>
    <dgm:cxn modelId="{A1643479-B860-482F-B6EE-E895B3ADCBDE}" srcId="{E63363B1-5D5E-4D80-83F4-EFFCADD8906B}" destId="{606D5214-952A-4625-AE90-CD4833022731}" srcOrd="1" destOrd="0" parTransId="{F723D8AF-08E2-4935-BE75-C622716BCBA1}" sibTransId="{221C089A-80E0-4839-BD87-26BDF009E04B}"/>
    <dgm:cxn modelId="{01847C93-18AD-4386-8C66-16935A264376}" type="presOf" srcId="{755B0292-CACE-469A-8378-C40C045C50BE}" destId="{F257A5CA-E078-4EBE-AB0B-6D88C077D67A}" srcOrd="0" destOrd="0" presId="urn:microsoft.com/office/officeart/2005/8/layout/chevron2"/>
    <dgm:cxn modelId="{F5FA8299-3DF8-434B-8816-1ADEE7876238}" type="presOf" srcId="{09A393F1-4DF8-4091-B500-EA5CE2ACA765}" destId="{12FB1B6B-44C8-43D0-BFA1-1612FEB3B18F}" srcOrd="0" destOrd="0" presId="urn:microsoft.com/office/officeart/2005/8/layout/chevron2"/>
    <dgm:cxn modelId="{D99CB59D-2EDF-4DAE-9193-F31C8DA248A4}" type="presOf" srcId="{574B68D5-8054-4ADB-A866-6270B1330D84}" destId="{1B69237F-B641-4CF0-8FA1-F287BD667D82}" srcOrd="0" destOrd="0" presId="urn:microsoft.com/office/officeart/2005/8/layout/chevron2"/>
    <dgm:cxn modelId="{7A186DA5-8480-461F-A034-AD999CFB6EC6}" type="presOf" srcId="{EBCF7FDC-2167-479B-B3CD-45577484A097}" destId="{1818AF45-7D0C-4354-A880-EA0FDD1D2696}" srcOrd="0" destOrd="1" presId="urn:microsoft.com/office/officeart/2005/8/layout/chevron2"/>
    <dgm:cxn modelId="{9FA330C4-46F6-435F-A3F1-AED6A36DBD02}" srcId="{09A393F1-4DF8-4091-B500-EA5CE2ACA765}" destId="{E63363B1-5D5E-4D80-83F4-EFFCADD8906B}" srcOrd="1" destOrd="0" parTransId="{3366E319-AD5E-411A-B835-6FC47BE77D5A}" sibTransId="{4222925A-EF8F-49C0-9C0B-6BBCBAB061E5}"/>
    <dgm:cxn modelId="{877C0CC7-2AE6-4A20-B40F-1A7360DEB07D}" srcId="{E63363B1-5D5E-4D80-83F4-EFFCADD8906B}" destId="{954ACD52-6568-481A-877E-2AEDBFBF014D}" srcOrd="0" destOrd="0" parTransId="{CAC0F278-4E83-4F27-9CA7-0F0AFFC08FEE}" sibTransId="{3843A5C9-73DC-4A87-AA7A-6AD2BCEE77AD}"/>
    <dgm:cxn modelId="{9B8826DF-920E-4A90-AD5D-A14728BA0D8A}" srcId="{574B68D5-8054-4ADB-A866-6270B1330D84}" destId="{EBCF7FDC-2167-479B-B3CD-45577484A097}" srcOrd="1" destOrd="0" parTransId="{EA3096A4-2040-494A-A3A5-3430861BCF1E}" sibTransId="{B9ACC7E6-64BB-45E0-B28E-C8C1816DB568}"/>
    <dgm:cxn modelId="{A82FF0EE-6539-4C8F-B077-A5444850C544}" srcId="{09A393F1-4DF8-4091-B500-EA5CE2ACA765}" destId="{574B68D5-8054-4ADB-A866-6270B1330D84}" srcOrd="0" destOrd="0" parTransId="{DCA58FDE-3006-4742-8778-0F5107B89EAC}" sibTransId="{FC13C575-2384-4863-8F99-2F46CBF98D0E}"/>
    <dgm:cxn modelId="{2DA581D6-3442-4F6A-92C1-39CF7D50FFF7}" type="presParOf" srcId="{12FB1B6B-44C8-43D0-BFA1-1612FEB3B18F}" destId="{5DBA6FDA-FB2E-43DF-879D-B8DB218E912D}" srcOrd="0" destOrd="0" presId="urn:microsoft.com/office/officeart/2005/8/layout/chevron2"/>
    <dgm:cxn modelId="{34E4CFD3-E78C-465A-8CC9-6F6DAD1544D1}" type="presParOf" srcId="{5DBA6FDA-FB2E-43DF-879D-B8DB218E912D}" destId="{1B69237F-B641-4CF0-8FA1-F287BD667D82}" srcOrd="0" destOrd="0" presId="urn:microsoft.com/office/officeart/2005/8/layout/chevron2"/>
    <dgm:cxn modelId="{D6A8AAD1-1C47-4E39-850B-1E1FC63D8B90}" type="presParOf" srcId="{5DBA6FDA-FB2E-43DF-879D-B8DB218E912D}" destId="{1818AF45-7D0C-4354-A880-EA0FDD1D2696}" srcOrd="1" destOrd="0" presId="urn:microsoft.com/office/officeart/2005/8/layout/chevron2"/>
    <dgm:cxn modelId="{ABC570A6-4E90-4B71-966D-943D6F16A04A}" type="presParOf" srcId="{12FB1B6B-44C8-43D0-BFA1-1612FEB3B18F}" destId="{4DE25EFD-D17D-4DB9-89B0-329FF0B98C54}" srcOrd="1" destOrd="0" presId="urn:microsoft.com/office/officeart/2005/8/layout/chevron2"/>
    <dgm:cxn modelId="{6499344E-BB27-4077-B748-2152531E9E30}" type="presParOf" srcId="{12FB1B6B-44C8-43D0-BFA1-1612FEB3B18F}" destId="{1982CA41-C66D-47AB-8778-7FE689A8A99C}" srcOrd="2" destOrd="0" presId="urn:microsoft.com/office/officeart/2005/8/layout/chevron2"/>
    <dgm:cxn modelId="{EB1E7430-C678-4032-842B-A724DB95D17B}" type="presParOf" srcId="{1982CA41-C66D-47AB-8778-7FE689A8A99C}" destId="{1DA2669B-1D94-4197-960F-037373DDBAFE}" srcOrd="0" destOrd="0" presId="urn:microsoft.com/office/officeart/2005/8/layout/chevron2"/>
    <dgm:cxn modelId="{6CB31778-7107-4B05-9DA3-C64A3D671CE7}" type="presParOf" srcId="{1982CA41-C66D-47AB-8778-7FE689A8A99C}" destId="{FA1758E8-622F-4C2B-BC75-F26BAD013153}" srcOrd="1" destOrd="0" presId="urn:microsoft.com/office/officeart/2005/8/layout/chevron2"/>
    <dgm:cxn modelId="{9EA59C70-71D7-4818-8FF8-102C88D305D1}" type="presParOf" srcId="{12FB1B6B-44C8-43D0-BFA1-1612FEB3B18F}" destId="{D447CD34-019E-4DB5-9109-D73816223D91}" srcOrd="3" destOrd="0" presId="urn:microsoft.com/office/officeart/2005/8/layout/chevron2"/>
    <dgm:cxn modelId="{503FDF67-61C1-4BB2-9EFA-644194D9B6EB}" type="presParOf" srcId="{12FB1B6B-44C8-43D0-BFA1-1612FEB3B18F}" destId="{91AE8A7F-025F-4331-8193-F6944D900AAE}" srcOrd="4" destOrd="0" presId="urn:microsoft.com/office/officeart/2005/8/layout/chevron2"/>
    <dgm:cxn modelId="{198F6987-9973-4593-91D8-081CC5CC00E8}" type="presParOf" srcId="{91AE8A7F-025F-4331-8193-F6944D900AAE}" destId="{B00C4E34-FD23-4534-A6F5-9171FCD0E076}" srcOrd="0" destOrd="0" presId="urn:microsoft.com/office/officeart/2005/8/layout/chevron2"/>
    <dgm:cxn modelId="{A84729B0-F6F9-44CF-853C-8FDFCC8A3E5E}" type="presParOf" srcId="{91AE8A7F-025F-4331-8193-F6944D900AAE}" destId="{64A808FE-675A-4C78-938C-12F84766E845}" srcOrd="1" destOrd="0" presId="urn:microsoft.com/office/officeart/2005/8/layout/chevron2"/>
    <dgm:cxn modelId="{2C19B360-71FA-4998-BCA3-9BBB4FC4D9D4}" type="presParOf" srcId="{12FB1B6B-44C8-43D0-BFA1-1612FEB3B18F}" destId="{13E95192-0BE4-431B-9CF8-0C17D79AAAEA}" srcOrd="5" destOrd="0" presId="urn:microsoft.com/office/officeart/2005/8/layout/chevron2"/>
    <dgm:cxn modelId="{FAE2798E-3A96-4F08-832F-48825EF0AC34}" type="presParOf" srcId="{12FB1B6B-44C8-43D0-BFA1-1612FEB3B18F}" destId="{FE5055D9-2009-4F92-AD81-46AA93C842D6}" srcOrd="6" destOrd="0" presId="urn:microsoft.com/office/officeart/2005/8/layout/chevron2"/>
    <dgm:cxn modelId="{30E23A22-3158-4435-BAFE-04DA47B00274}" type="presParOf" srcId="{FE5055D9-2009-4F92-AD81-46AA93C842D6}" destId="{C1E1AA8B-72B1-49D3-82E6-63A15D4DB181}" srcOrd="0" destOrd="0" presId="urn:microsoft.com/office/officeart/2005/8/layout/chevron2"/>
    <dgm:cxn modelId="{E0443728-0E5D-4762-A567-C47CC2B12DCE}" type="presParOf" srcId="{FE5055D9-2009-4F92-AD81-46AA93C842D6}" destId="{F257A5CA-E078-4EBE-AB0B-6D88C077D67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9237F-B641-4CF0-8FA1-F287BD667D82}">
      <dsp:nvSpPr>
        <dsp:cNvPr id="0" name=""/>
        <dsp:cNvSpPr/>
      </dsp:nvSpPr>
      <dsp:spPr>
        <a:xfrm rot="5400000">
          <a:off x="-185999" y="185999"/>
          <a:ext cx="1239998" cy="867999"/>
        </a:xfrm>
        <a:prstGeom prst="chevron">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1100" b="1" kern="1200" dirty="0">
              <a:solidFill>
                <a:srgbClr val="FFFFFF"/>
              </a:solidFill>
            </a:rPr>
            <a:t>Startup</a:t>
          </a:r>
          <a:endParaRPr lang="en-US" sz="1900" b="1" kern="1200" dirty="0">
            <a:solidFill>
              <a:srgbClr val="FFFFFF"/>
            </a:solidFill>
          </a:endParaRPr>
        </a:p>
      </dsp:txBody>
      <dsp:txXfrm rot="-5400000">
        <a:off x="1" y="434000"/>
        <a:ext cx="867999" cy="371999"/>
      </dsp:txXfrm>
    </dsp:sp>
    <dsp:sp modelId="{1818AF45-7D0C-4354-A880-EA0FDD1D2696}">
      <dsp:nvSpPr>
        <dsp:cNvPr id="0" name=""/>
        <dsp:cNvSpPr/>
      </dsp:nvSpPr>
      <dsp:spPr>
        <a:xfrm rot="5400000">
          <a:off x="5475996" y="-4598310"/>
          <a:ext cx="1088098" cy="10304092"/>
        </a:xfrm>
        <a:prstGeom prst="round2SameRect">
          <a:avLst/>
        </a:prstGeom>
        <a:noFill/>
        <a:ln w="25400" cap="flat" cmpd="sng" algn="ctr">
          <a:solidFill>
            <a:srgbClr val="9BBB59"/>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a:p>
          <a:pPr marL="228600" lvl="1" indent="-228600" algn="l" defTabSz="1066800">
            <a:lnSpc>
              <a:spcPct val="90000"/>
            </a:lnSpc>
            <a:spcBef>
              <a:spcPct val="0"/>
            </a:spcBef>
            <a:spcAft>
              <a:spcPct val="15000"/>
            </a:spcAft>
            <a:buChar char="•"/>
          </a:pPr>
          <a:endParaRPr lang="en-US" sz="2400" kern="1200"/>
        </a:p>
      </dsp:txBody>
      <dsp:txXfrm rot="-5400000">
        <a:off x="868000" y="62803"/>
        <a:ext cx="10250975" cy="981864"/>
      </dsp:txXfrm>
    </dsp:sp>
    <dsp:sp modelId="{1DA2669B-1D94-4197-960F-037373DDBAFE}">
      <dsp:nvSpPr>
        <dsp:cNvPr id="0" name=""/>
        <dsp:cNvSpPr/>
      </dsp:nvSpPr>
      <dsp:spPr>
        <a:xfrm rot="5400000">
          <a:off x="-185999" y="1418452"/>
          <a:ext cx="1239998" cy="867999"/>
        </a:xfrm>
        <a:prstGeom prst="chevron">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1050" b="1" kern="1200" dirty="0">
              <a:solidFill>
                <a:srgbClr val="FFFFFF"/>
              </a:solidFill>
            </a:rPr>
            <a:t>GrowUp</a:t>
          </a:r>
          <a:endParaRPr lang="en-US" sz="1400" b="1" kern="1200" dirty="0">
            <a:solidFill>
              <a:srgbClr val="FFFFFF"/>
            </a:solidFill>
          </a:endParaRPr>
        </a:p>
      </dsp:txBody>
      <dsp:txXfrm rot="-5400000">
        <a:off x="1" y="1666453"/>
        <a:ext cx="867999" cy="371999"/>
      </dsp:txXfrm>
    </dsp:sp>
    <dsp:sp modelId="{FA1758E8-622F-4C2B-BC75-F26BAD013153}">
      <dsp:nvSpPr>
        <dsp:cNvPr id="0" name=""/>
        <dsp:cNvSpPr/>
      </dsp:nvSpPr>
      <dsp:spPr>
        <a:xfrm rot="5400000">
          <a:off x="5608603" y="-3511399"/>
          <a:ext cx="819999" cy="10304092"/>
        </a:xfrm>
        <a:prstGeom prst="round2SameRect">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a:p>
          <a:pPr marL="228600" lvl="1" indent="-228600" algn="l" defTabSz="1066800">
            <a:lnSpc>
              <a:spcPct val="90000"/>
            </a:lnSpc>
            <a:spcBef>
              <a:spcPct val="0"/>
            </a:spcBef>
            <a:spcAft>
              <a:spcPct val="15000"/>
            </a:spcAft>
            <a:buChar char="•"/>
          </a:pPr>
          <a:endParaRPr lang="en-US" sz="2400" kern="1200"/>
        </a:p>
      </dsp:txBody>
      <dsp:txXfrm rot="-5400000">
        <a:off x="866557" y="1270676"/>
        <a:ext cx="10264063" cy="739941"/>
      </dsp:txXfrm>
    </dsp:sp>
    <dsp:sp modelId="{B00C4E34-FD23-4534-A6F5-9171FCD0E076}">
      <dsp:nvSpPr>
        <dsp:cNvPr id="0" name=""/>
        <dsp:cNvSpPr/>
      </dsp:nvSpPr>
      <dsp:spPr>
        <a:xfrm rot="5400000">
          <a:off x="-185999" y="2468108"/>
          <a:ext cx="1239998" cy="867999"/>
        </a:xfrm>
        <a:prstGeom prst="chevron">
          <a:avLst/>
        </a:prstGeom>
        <a:solidFill>
          <a:srgbClr val="BE835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b="1" kern="1200" dirty="0">
              <a:solidFill>
                <a:srgbClr val="FFFFFF"/>
              </a:solidFill>
            </a:rPr>
            <a:t>Enterprise</a:t>
          </a:r>
          <a:endParaRPr lang="en-US" sz="1100" b="1" kern="1200" dirty="0">
            <a:solidFill>
              <a:srgbClr val="FFFFFF"/>
            </a:solidFill>
          </a:endParaRPr>
        </a:p>
      </dsp:txBody>
      <dsp:txXfrm rot="-5400000">
        <a:off x="1" y="2716109"/>
        <a:ext cx="867999" cy="371999"/>
      </dsp:txXfrm>
    </dsp:sp>
    <dsp:sp modelId="{64A808FE-675A-4C78-938C-12F84766E845}">
      <dsp:nvSpPr>
        <dsp:cNvPr id="0" name=""/>
        <dsp:cNvSpPr/>
      </dsp:nvSpPr>
      <dsp:spPr>
        <a:xfrm rot="5400000">
          <a:off x="5583757" y="-2440520"/>
          <a:ext cx="851143" cy="10304092"/>
        </a:xfrm>
        <a:prstGeom prst="round2SameRect">
          <a:avLst/>
        </a:prstGeom>
        <a:noFill/>
        <a:ln w="25400" cap="flat" cmpd="sng" algn="ctr">
          <a:solidFill>
            <a:srgbClr val="BE8351"/>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a:p>
          <a:pPr marL="228600" lvl="1" indent="-228600" algn="l" defTabSz="1066800">
            <a:lnSpc>
              <a:spcPct val="90000"/>
            </a:lnSpc>
            <a:spcBef>
              <a:spcPct val="0"/>
            </a:spcBef>
            <a:spcAft>
              <a:spcPct val="15000"/>
            </a:spcAft>
            <a:buChar char="•"/>
          </a:pPr>
          <a:endParaRPr lang="en-US" sz="2400" kern="1200"/>
        </a:p>
      </dsp:txBody>
      <dsp:txXfrm rot="-5400000">
        <a:off x="857283" y="2327503"/>
        <a:ext cx="10262543" cy="768045"/>
      </dsp:txXfrm>
    </dsp:sp>
    <dsp:sp modelId="{C1E1AA8B-72B1-49D3-82E6-63A15D4DB181}">
      <dsp:nvSpPr>
        <dsp:cNvPr id="0" name=""/>
        <dsp:cNvSpPr/>
      </dsp:nvSpPr>
      <dsp:spPr>
        <a:xfrm rot="5400000">
          <a:off x="-177120" y="3638739"/>
          <a:ext cx="1239998" cy="867999"/>
        </a:xfrm>
        <a:prstGeom prst="chevron">
          <a:avLst/>
        </a:prstGeom>
        <a:solidFill>
          <a:srgbClr val="BDB25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1100" b="1" kern="1200" dirty="0">
              <a:solidFill>
                <a:srgbClr val="FFFFFF"/>
              </a:solidFill>
            </a:rPr>
            <a:t>On Demand</a:t>
          </a:r>
          <a:endParaRPr lang="en-US" sz="1900" b="1" kern="1200" dirty="0">
            <a:solidFill>
              <a:srgbClr val="FFFFFF"/>
            </a:solidFill>
          </a:endParaRPr>
        </a:p>
      </dsp:txBody>
      <dsp:txXfrm rot="-5400000">
        <a:off x="8880" y="3886740"/>
        <a:ext cx="867999" cy="371999"/>
      </dsp:txXfrm>
    </dsp:sp>
    <dsp:sp modelId="{F257A5CA-E078-4EBE-AB0B-6D88C077D67A}">
      <dsp:nvSpPr>
        <dsp:cNvPr id="0" name=""/>
        <dsp:cNvSpPr/>
      </dsp:nvSpPr>
      <dsp:spPr>
        <a:xfrm rot="5400000">
          <a:off x="5521636" y="-1196012"/>
          <a:ext cx="972913" cy="10304092"/>
        </a:xfrm>
        <a:prstGeom prst="round2SameRect">
          <a:avLst/>
        </a:prstGeom>
        <a:noFill/>
        <a:ln w="25400" cap="flat" cmpd="sng" algn="ctr">
          <a:solidFill>
            <a:srgbClr val="BDB255"/>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a:p>
      </dsp:txBody>
      <dsp:txXfrm rot="-5400000">
        <a:off x="856047" y="3517071"/>
        <a:ext cx="10256598" cy="8779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CC6398D1-F24A-4456-BF7D-59DEBD172A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DBE46021-C08A-45DB-881F-ACBF4937CB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E5DF40-4D37-453D-B425-D6DD77E76A1C}" type="datetimeFigureOut">
              <a:rPr lang="pt-PT" smtClean="0"/>
              <a:t>12/12/2022</a:t>
            </a:fld>
            <a:endParaRPr lang="pt-PT"/>
          </a:p>
        </p:txBody>
      </p:sp>
      <p:sp>
        <p:nvSpPr>
          <p:cNvPr id="4" name="Marcador de Posição do Rodapé 3">
            <a:extLst>
              <a:ext uri="{FF2B5EF4-FFF2-40B4-BE49-F238E27FC236}">
                <a16:creationId xmlns:a16="http://schemas.microsoft.com/office/drawing/2014/main" id="{1A0BD546-42F8-4315-932E-3AEC81B19E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84BA0694-A33E-41B8-9B2E-08FF48ABA7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94D7C3-3D32-45D6-92CA-F4B65EC4E7FC}" type="slidenum">
              <a:rPr lang="pt-PT" smtClean="0"/>
              <a:t>‹#›</a:t>
            </a:fld>
            <a:endParaRPr lang="pt-PT"/>
          </a:p>
        </p:txBody>
      </p:sp>
    </p:spTree>
    <p:extLst>
      <p:ext uri="{BB962C8B-B14F-4D97-AF65-F5344CB8AC3E}">
        <p14:creationId xmlns:p14="http://schemas.microsoft.com/office/powerpoint/2010/main" val="4124257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45FE0-AA21-4202-A264-D14C678BD66C}" type="datetimeFigureOut">
              <a:rPr lang="pt-PT" smtClean="0"/>
              <a:t>12/12/2022</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55B0C-9067-4E01-9A0B-99BD629650AF}" type="slidenum">
              <a:rPr lang="pt-PT" smtClean="0"/>
              <a:t>‹#›</a:t>
            </a:fld>
            <a:endParaRPr lang="pt-PT"/>
          </a:p>
        </p:txBody>
      </p:sp>
    </p:spTree>
    <p:extLst>
      <p:ext uri="{BB962C8B-B14F-4D97-AF65-F5344CB8AC3E}">
        <p14:creationId xmlns:p14="http://schemas.microsoft.com/office/powerpoint/2010/main" val="411193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B55B0C-9067-4E01-9A0B-99BD629650AF}" type="slidenum">
              <a:rPr lang="pt-PT" smtClean="0"/>
              <a:t>3</a:t>
            </a:fld>
            <a:endParaRPr lang="pt-PT"/>
          </a:p>
        </p:txBody>
      </p:sp>
    </p:spTree>
    <p:extLst>
      <p:ext uri="{BB962C8B-B14F-4D97-AF65-F5344CB8AC3E}">
        <p14:creationId xmlns:p14="http://schemas.microsoft.com/office/powerpoint/2010/main" val="356009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193A64-6AE9-13D5-E0DC-F7E8BE94DEC1}"/>
              </a:ext>
            </a:extLst>
          </p:cNvPr>
          <p:cNvSpPr>
            <a:spLocks noGrp="1"/>
          </p:cNvSpPr>
          <p:nvPr>
            <p:ph type="ftr" sz="quarter" idx="4"/>
          </p:nvPr>
        </p:nvSpPr>
        <p:spPr/>
        <p:txBody>
          <a:bodyPr/>
          <a:lstStyle/>
          <a:p>
            <a:r>
              <a:rPr lang="pt-PT"/>
              <a:t>© 2022 Crowe Portugal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70477C-2D21-402C-A5A7-9ED919D54196}"/>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F053B2D6-D166-43EC-BDED-34EB10246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84D0963-0B01-4704-B918-6F8ED0D882E9}"/>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5" name="Marcador de Posição do Rodapé 4">
            <a:extLst>
              <a:ext uri="{FF2B5EF4-FFF2-40B4-BE49-F238E27FC236}">
                <a16:creationId xmlns:a16="http://schemas.microsoft.com/office/drawing/2014/main" id="{0BDBB980-B44D-4A31-A1B8-052B300254C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7934D73-B2EE-4AA4-87F4-65893AEF9031}"/>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108279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CEA4A-74F1-4607-A684-81567AAA15B4}"/>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DA3EE1B9-45BC-47DF-9F3E-65421ED45445}"/>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E36163A-98FC-4BEF-88EB-DFC7551CC8F5}"/>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5" name="Marcador de Posição do Rodapé 4">
            <a:extLst>
              <a:ext uri="{FF2B5EF4-FFF2-40B4-BE49-F238E27FC236}">
                <a16:creationId xmlns:a16="http://schemas.microsoft.com/office/drawing/2014/main" id="{F89CC28E-189B-4083-BCB5-38658644D3A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6ABB19E-A3F2-4841-BBA5-7BAB37503F1F}"/>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251320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ECAC2B-5111-487B-A81C-D869045AF7EE}"/>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6BF2C03C-E25C-45E9-925C-68307D8F5E1B}"/>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99B0472-4F0C-41D2-B062-155B7F385496}"/>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5" name="Marcador de Posição do Rodapé 4">
            <a:extLst>
              <a:ext uri="{FF2B5EF4-FFF2-40B4-BE49-F238E27FC236}">
                <a16:creationId xmlns:a16="http://schemas.microsoft.com/office/drawing/2014/main" id="{26402A6A-D0CA-4070-99D8-06DBC7F243FA}"/>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C5EFC6F4-D7B6-406B-BB4A-D12A1A44AEB2}"/>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3022524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ection Break Amber">
    <p:bg>
      <p:bgPr>
        <a:solidFill>
          <a:srgbClr val="FFC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23B22-6313-43FF-8D4E-1952C572FE1A}"/>
              </a:ext>
            </a:extLst>
          </p:cNvPr>
          <p:cNvPicPr>
            <a:picLocks noChangeAspect="1"/>
          </p:cNvPicPr>
          <p:nvPr/>
        </p:nvPicPr>
        <p:blipFill>
          <a:blip r:embed="rId2"/>
          <a:stretch>
            <a:fillRect/>
          </a:stretch>
        </p:blipFill>
        <p:spPr>
          <a:xfrm>
            <a:off x="938846" y="557212"/>
            <a:ext cx="10314308" cy="5743576"/>
          </a:xfrm>
          <a:prstGeom prst="rect">
            <a:avLst/>
          </a:prstGeom>
        </p:spPr>
      </p:pic>
      <p:sp>
        <p:nvSpPr>
          <p:cNvPr id="11" name="Text Placeholder 10"/>
          <p:cNvSpPr>
            <a:spLocks noGrp="1"/>
          </p:cNvSpPr>
          <p:nvPr>
            <p:ph type="body" sz="quarter" idx="11"/>
          </p:nvPr>
        </p:nvSpPr>
        <p:spPr>
          <a:xfrm>
            <a:off x="938846" y="2552700"/>
            <a:ext cx="6909754" cy="1752600"/>
          </a:xfrm>
        </p:spPr>
        <p:txBody>
          <a:bodyPr/>
          <a:lstStyle>
            <a:lvl1pPr marL="0" indent="0">
              <a:buFontTx/>
              <a:buNone/>
              <a:defRPr sz="60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8" name="TextBox 7">
            <a:extLst>
              <a:ext uri="{FF2B5EF4-FFF2-40B4-BE49-F238E27FC236}">
                <a16:creationId xmlns:a16="http://schemas.microsoft.com/office/drawing/2014/main" id="{6E608D85-AAAD-4E22-BA54-7A2483BB7194}"/>
              </a:ext>
            </a:extLst>
          </p:cNvPr>
          <p:cNvSpPr txBox="1"/>
          <p:nvPr userDrawn="1"/>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
        <p:nvSpPr>
          <p:cNvPr id="9" name="TextBox 3">
            <a:extLst>
              <a:ext uri="{FF2B5EF4-FFF2-40B4-BE49-F238E27FC236}">
                <a16:creationId xmlns:a16="http://schemas.microsoft.com/office/drawing/2014/main" id="{C5A2C490-EBF9-4050-9686-AAC17DCE6EBE}"/>
              </a:ext>
            </a:extLst>
          </p:cNvPr>
          <p:cNvSpPr txBox="1"/>
          <p:nvPr userDrawn="1"/>
        </p:nvSpPr>
        <p:spPr>
          <a:xfrm>
            <a:off x="457200" y="6490047"/>
            <a:ext cx="1049967" cy="115416"/>
          </a:xfrm>
          <a:prstGeom prst="rect">
            <a:avLst/>
          </a:prstGeom>
          <a:noFill/>
        </p:spPr>
        <p:txBody>
          <a:bodyPr wrap="none" lIns="0" tIns="0" rIns="0" bIns="0"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rgbClr val="000000"/>
                </a:solidFill>
              </a:rPr>
              <a:t>© 2022 Crowe Advisory PT</a:t>
            </a:r>
          </a:p>
        </p:txBody>
      </p:sp>
    </p:spTree>
    <p:extLst>
      <p:ext uri="{BB962C8B-B14F-4D97-AF65-F5344CB8AC3E}">
        <p14:creationId xmlns:p14="http://schemas.microsoft.com/office/powerpoint/2010/main" val="273099871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p>
            <a:endParaRPr lang="en-US"/>
          </a:p>
        </p:txBody>
      </p:sp>
      <p:sp>
        <p:nvSpPr>
          <p:cNvPr id="2" name="Title 1"/>
          <p:cNvSpPr>
            <a:spLocks noGrp="1"/>
          </p:cNvSpPr>
          <p:nvPr>
            <p:ph type="ctrTitle"/>
          </p:nvPr>
        </p:nvSpPr>
        <p:spPr>
          <a:xfrm>
            <a:off x="736600" y="2300407"/>
            <a:ext cx="11150600" cy="369332"/>
          </a:xfrm>
        </p:spPr>
        <p:txBody>
          <a:bodyPr wrap="square">
            <a:spAutoFit/>
          </a:bodyPr>
          <a:lstStyle>
            <a:lvl1pPr>
              <a:lnSpc>
                <a:spcPct val="100000"/>
              </a:lnSpc>
              <a:defRPr sz="2400"/>
            </a:lvl1pPr>
          </a:lstStyle>
          <a:p>
            <a:r>
              <a:rPr lang="en-US"/>
              <a:t>Click to edit Master title style</a:t>
            </a:r>
          </a:p>
        </p:txBody>
      </p:sp>
      <p:sp>
        <p:nvSpPr>
          <p:cNvPr id="3" name="Subtitle 2"/>
          <p:cNvSpPr>
            <a:spLocks noGrp="1"/>
          </p:cNvSpPr>
          <p:nvPr>
            <p:ph type="subTitle" idx="1" hasCustomPrompt="1"/>
          </p:nvPr>
        </p:nvSpPr>
        <p:spPr>
          <a:xfrm>
            <a:off x="812800" y="4023364"/>
            <a:ext cx="11193272" cy="276999"/>
          </a:xfrm>
        </p:spPr>
        <p:txBody>
          <a:bodyPr/>
          <a:lstStyle>
            <a:lvl1pPr marL="0" indent="0" algn="l">
              <a:buNone/>
              <a:defRPr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style</a:t>
            </a:r>
          </a:p>
        </p:txBody>
      </p:sp>
      <p:sp>
        <p:nvSpPr>
          <p:cNvPr id="15" name="Text Placeholder 14"/>
          <p:cNvSpPr>
            <a:spLocks noGrp="1"/>
          </p:cNvSpPr>
          <p:nvPr>
            <p:ph type="body" sz="quarter" idx="10"/>
          </p:nvPr>
        </p:nvSpPr>
        <p:spPr>
          <a:xfrm>
            <a:off x="812800" y="4480560"/>
            <a:ext cx="11193272" cy="274320"/>
          </a:xfrm>
        </p:spPr>
        <p:txBody>
          <a:bodyPr/>
          <a:lstStyle>
            <a:lvl1pPr marL="0" indent="0">
              <a:buNone/>
              <a:defRPr/>
            </a:lvl1pPr>
          </a:lstStyle>
          <a:p>
            <a:pPr lvl="0"/>
            <a:r>
              <a:rPr lang="en-US"/>
              <a:t>Click to edit Master text styles</a:t>
            </a:r>
          </a:p>
        </p:txBody>
      </p:sp>
      <p:sp>
        <p:nvSpPr>
          <p:cNvPr id="17" name="Text Placeholder 16"/>
          <p:cNvSpPr>
            <a:spLocks noGrp="1"/>
          </p:cNvSpPr>
          <p:nvPr>
            <p:ph type="body" sz="quarter" idx="11"/>
          </p:nvPr>
        </p:nvSpPr>
        <p:spPr>
          <a:xfrm>
            <a:off x="812802" y="5394960"/>
            <a:ext cx="11193145" cy="27432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524422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892540" cy="358140"/>
          </a:xfrm>
        </p:spPr>
        <p:txBody>
          <a:bodyPr/>
          <a:lstStyle/>
          <a:p>
            <a:r>
              <a:rPr lang="en-US"/>
              <a:t>Click to edit Master title style</a:t>
            </a:r>
          </a:p>
        </p:txBody>
      </p:sp>
      <p:sp>
        <p:nvSpPr>
          <p:cNvPr id="3" name="Content Placeholder 2"/>
          <p:cNvSpPr>
            <a:spLocks noGrp="1"/>
          </p:cNvSpPr>
          <p:nvPr>
            <p:ph idx="1"/>
          </p:nvPr>
        </p:nvSpPr>
        <p:spPr>
          <a:xfrm>
            <a:off x="457200" y="1752600"/>
            <a:ext cx="11274552" cy="4556760"/>
          </a:xfrm>
        </p:spPr>
        <p:txBody>
          <a:bodyPr/>
          <a:lstStyle>
            <a:lvl1pPr marL="102870" indent="-102870">
              <a:buClr>
                <a:schemeClr val="tx1"/>
              </a:buClr>
              <a:buFont typeface="Arial" panose="020B0604020202020204" pitchFamily="34" charset="0"/>
              <a:buChar char="•"/>
              <a:defRPr/>
            </a:lvl1pPr>
            <a:lvl2pPr marL="219456" indent="-102870">
              <a:buClr>
                <a:schemeClr val="tx1"/>
              </a:buClr>
              <a:buFont typeface="Arial" panose="020B0604020202020204" pitchFamily="34" charset="0"/>
              <a:buChar char="•"/>
              <a:defRPr/>
            </a:lvl2pPr>
            <a:lvl3pPr marL="329184" indent="-102870">
              <a:spcBef>
                <a:spcPts val="225"/>
              </a:spcBef>
              <a:buClr>
                <a:schemeClr val="tx1"/>
              </a:buClr>
              <a:buFont typeface="Arial" panose="020B0604020202020204" pitchFamily="34" charset="0"/>
              <a:buChar char="•"/>
              <a:defRPr/>
            </a:lvl3pPr>
            <a:lvl4pPr marL="425196" indent="-102870">
              <a:buClr>
                <a:schemeClr val="tx1"/>
              </a:buClr>
              <a:buFont typeface="Arial" panose="020B0604020202020204" pitchFamily="34" charset="0"/>
              <a:buChar char="•"/>
              <a:defRPr/>
            </a:lvl4pPr>
            <a:lvl5pPr marL="521208" indent="-10287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5" name="TextBox 4"/>
          <p:cNvSpPr txBox="1"/>
          <p:nvPr userDrawn="1"/>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Tree>
    <p:extLst>
      <p:ext uri="{BB962C8B-B14F-4D97-AF65-F5344CB8AC3E}">
        <p14:creationId xmlns:p14="http://schemas.microsoft.com/office/powerpoint/2010/main" val="2869981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752600"/>
            <a:ext cx="7312152" cy="4556760"/>
          </a:xfrm>
        </p:spPr>
        <p:txBody>
          <a:bodyPr/>
          <a:lstStyle>
            <a:lvl1pPr marL="102870" indent="-102870">
              <a:buClr>
                <a:schemeClr val="tx1"/>
              </a:buClr>
              <a:buFont typeface="Arial" panose="020B0604020202020204" pitchFamily="34" charset="0"/>
              <a:buChar char="•"/>
              <a:defRPr/>
            </a:lvl1pPr>
            <a:lvl2pPr marL="219456" indent="-102870">
              <a:buClr>
                <a:schemeClr val="tx1"/>
              </a:buClr>
              <a:buFont typeface="Arial" panose="020B0604020202020204" pitchFamily="34" charset="0"/>
              <a:buChar char="•"/>
              <a:defRPr/>
            </a:lvl2pPr>
            <a:lvl3pPr marL="329184" indent="-102870">
              <a:spcBef>
                <a:spcPts val="225"/>
              </a:spcBef>
              <a:buClr>
                <a:schemeClr val="tx1"/>
              </a:buClr>
              <a:buFont typeface="Arial" panose="020B0604020202020204" pitchFamily="34" charset="0"/>
              <a:buChar char="•"/>
              <a:defRPr/>
            </a:lvl3pPr>
            <a:lvl4pPr marL="425196" indent="-102870">
              <a:buClr>
                <a:schemeClr val="tx1"/>
              </a:buClr>
              <a:buFont typeface="Arial" panose="020B0604020202020204" pitchFamily="34" charset="0"/>
              <a:buChar char="•"/>
              <a:defRPr/>
            </a:lvl4pPr>
            <a:lvl5pPr marL="521208" indent="-10287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5" name="TextBox 4"/>
          <p:cNvSpPr txBox="1"/>
          <p:nvPr userDrawn="1"/>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Tree>
    <p:extLst>
      <p:ext uri="{BB962C8B-B14F-4D97-AF65-F5344CB8AC3E}">
        <p14:creationId xmlns:p14="http://schemas.microsoft.com/office/powerpoint/2010/main" val="115372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ird Part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752600"/>
            <a:ext cx="7312152" cy="1295400"/>
          </a:xfrm>
        </p:spPr>
        <p:txBody>
          <a:bodyPr/>
          <a:lstStyle>
            <a:lvl1pPr marL="102870" indent="-102870">
              <a:buClr>
                <a:schemeClr val="tx1"/>
              </a:buClr>
              <a:buFont typeface="Arial" panose="020B0604020202020204" pitchFamily="34" charset="0"/>
              <a:buChar char="•"/>
              <a:defRPr/>
            </a:lvl1pPr>
            <a:lvl2pPr marL="219456" indent="-102870">
              <a:buClr>
                <a:schemeClr val="tx1"/>
              </a:buClr>
              <a:buFont typeface="Arial" panose="020B0604020202020204" pitchFamily="34" charset="0"/>
              <a:buChar char="•"/>
              <a:defRPr/>
            </a:lvl2pPr>
            <a:lvl3pPr marL="329184" indent="-102870">
              <a:spcBef>
                <a:spcPts val="225"/>
              </a:spcBef>
              <a:buClr>
                <a:schemeClr val="tx1"/>
              </a:buClr>
              <a:buFont typeface="Arial" panose="020B0604020202020204" pitchFamily="34" charset="0"/>
              <a:buChar char="•"/>
              <a:defRPr/>
            </a:lvl3pPr>
            <a:lvl4pPr marL="425196" indent="-102870">
              <a:buClr>
                <a:schemeClr val="tx1"/>
              </a:buClr>
              <a:buFont typeface="Arial" panose="020B0604020202020204" pitchFamily="34" charset="0"/>
              <a:buChar char="•"/>
              <a:defRPr/>
            </a:lvl4pPr>
            <a:lvl5pPr marL="521208" indent="-10287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5" name="TextBox 4"/>
          <p:cNvSpPr txBox="1"/>
          <p:nvPr userDrawn="1"/>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8" name="Picture Placeholder 7"/>
          <p:cNvSpPr>
            <a:spLocks noGrp="1"/>
          </p:cNvSpPr>
          <p:nvPr>
            <p:ph type="pic" sz="quarter" idx="10"/>
          </p:nvPr>
        </p:nvSpPr>
        <p:spPr>
          <a:xfrm>
            <a:off x="6172200" y="3059667"/>
            <a:ext cx="5257800" cy="1828800"/>
          </a:xfrm>
          <a:solidFill>
            <a:schemeClr val="bg1">
              <a:lumMod val="95000"/>
            </a:schemeClr>
          </a:solidFill>
        </p:spPr>
        <p:txBody>
          <a:bodyPr anchor="ctr" anchorCtr="0"/>
          <a:lstStyle>
            <a:lvl1pPr algn="ctr">
              <a:defRPr/>
            </a:lvl1pPr>
          </a:lstStyle>
          <a:p>
            <a:endParaRPr lang="en-US"/>
          </a:p>
        </p:txBody>
      </p:sp>
      <p:pic>
        <p:nvPicPr>
          <p:cNvPr id="9" name="Picture 8"/>
          <p:cNvPicPr>
            <a:picLocks noChangeAspect="1"/>
          </p:cNvPicPr>
          <p:nvPr userDrawn="1"/>
        </p:nvPicPr>
        <p:blipFill>
          <a:blip r:embed="rId2"/>
          <a:stretch>
            <a:fillRect/>
          </a:stretch>
        </p:blipFill>
        <p:spPr>
          <a:xfrm>
            <a:off x="1066800" y="3839771"/>
            <a:ext cx="3810000" cy="453259"/>
          </a:xfrm>
          <a:prstGeom prst="rect">
            <a:avLst/>
          </a:prstGeom>
        </p:spPr>
      </p:pic>
    </p:spTree>
    <p:extLst>
      <p:ext uri="{BB962C8B-B14F-4D97-AF65-F5344CB8AC3E}">
        <p14:creationId xmlns:p14="http://schemas.microsoft.com/office/powerpoint/2010/main" val="1591506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4552" cy="369332"/>
          </a:xfrm>
        </p:spPr>
        <p:txBody>
          <a:bodyPr/>
          <a:lstStyle/>
          <a:p>
            <a:r>
              <a:rPr lang="en-US"/>
              <a:t>Click to edit Master title style</a:t>
            </a:r>
          </a:p>
        </p:txBody>
      </p:sp>
      <p:sp>
        <p:nvSpPr>
          <p:cNvPr id="3" name="Content Placeholder 2"/>
          <p:cNvSpPr>
            <a:spLocks noGrp="1"/>
          </p:cNvSpPr>
          <p:nvPr>
            <p:ph sz="half" idx="1"/>
          </p:nvPr>
        </p:nvSpPr>
        <p:spPr>
          <a:xfrm>
            <a:off x="457200" y="1752600"/>
            <a:ext cx="5410200" cy="4556760"/>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322" y="1752600"/>
            <a:ext cx="5412433" cy="4556760"/>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6" name="TextBox 5"/>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4198124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4552" cy="36933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5394960" cy="307777"/>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94560"/>
            <a:ext cx="5394960" cy="4114800"/>
          </a:xfrm>
        </p:spPr>
        <p:txBody>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6792" y="1775949"/>
            <a:ext cx="5394960" cy="307777"/>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36792" y="2194560"/>
            <a:ext cx="5394960" cy="4114800"/>
          </a:xfrm>
        </p:spPr>
        <p:txBody>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8" name="TextBox 7"/>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654803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Box 4"/>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4" name="TextBox 3"/>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632350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4B210E-050E-48A5-97A2-1E546E21AE97}"/>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12344492-8E48-427B-B9C4-065AC5FDDB40}"/>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890130E-1530-4053-BE8C-D7E50A9CEF30}"/>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5" name="Marcador de Posição do Rodapé 4">
            <a:extLst>
              <a:ext uri="{FF2B5EF4-FFF2-40B4-BE49-F238E27FC236}">
                <a16:creationId xmlns:a16="http://schemas.microsoft.com/office/drawing/2014/main" id="{141CC2C2-83B5-4F38-A304-293D9A1E99B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901CF35-0DBE-419C-821A-EE0B31056593}"/>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3396284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3" name="TextBox 2"/>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2142359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43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Section Break Amber">
    <p:bg>
      <p:bgPr>
        <a:solidFill>
          <a:srgbClr val="FFC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23B22-6313-43FF-8D4E-1952C572FE1A}"/>
              </a:ext>
            </a:extLst>
          </p:cNvPr>
          <p:cNvPicPr>
            <a:picLocks noChangeAspect="1"/>
          </p:cNvPicPr>
          <p:nvPr/>
        </p:nvPicPr>
        <p:blipFill>
          <a:blip r:embed="rId2"/>
          <a:stretch>
            <a:fillRect/>
          </a:stretch>
        </p:blipFill>
        <p:spPr>
          <a:xfrm>
            <a:off x="938846" y="557212"/>
            <a:ext cx="10314308" cy="5743576"/>
          </a:xfrm>
          <a:prstGeom prst="rect">
            <a:avLst/>
          </a:prstGeom>
        </p:spPr>
      </p:pic>
      <p:sp>
        <p:nvSpPr>
          <p:cNvPr id="11" name="Text Placeholder 10"/>
          <p:cNvSpPr>
            <a:spLocks noGrp="1"/>
          </p:cNvSpPr>
          <p:nvPr>
            <p:ph type="body" sz="quarter" idx="11"/>
          </p:nvPr>
        </p:nvSpPr>
        <p:spPr>
          <a:xfrm>
            <a:off x="938846" y="2552700"/>
            <a:ext cx="6909754" cy="1752600"/>
          </a:xfrm>
        </p:spPr>
        <p:txBody>
          <a:bodyPr/>
          <a:lstStyle>
            <a:lvl1pPr marL="0" indent="0">
              <a:buFontTx/>
              <a:buNone/>
              <a:defRPr sz="60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8" name="TextBox 7">
            <a:extLst>
              <a:ext uri="{FF2B5EF4-FFF2-40B4-BE49-F238E27FC236}">
                <a16:creationId xmlns:a16="http://schemas.microsoft.com/office/drawing/2014/main" id="{6E608D85-AAAD-4E22-BA54-7A2483BB7194}"/>
              </a:ext>
            </a:extLst>
          </p:cNvPr>
          <p:cNvSpPr txBox="1"/>
          <p:nvPr userDrawn="1"/>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
        <p:nvSpPr>
          <p:cNvPr id="9" name="TextBox 3"/>
          <p:cNvSpPr txBox="1"/>
          <p:nvPr userDrawn="1"/>
        </p:nvSpPr>
        <p:spPr>
          <a:xfrm>
            <a:off x="682669" y="6528654"/>
            <a:ext cx="1157368" cy="115416"/>
          </a:xfrm>
          <a:prstGeom prst="rect">
            <a:avLst/>
          </a:prstGeom>
          <a:noFill/>
        </p:spPr>
        <p:txBody>
          <a:bodyPr wrap="none" lIns="0" tIns="0" rIns="0" bIns="0" rtlCol="0">
            <a:spAutoFit/>
          </a:bodyPr>
          <a:lstStyle/>
          <a:p>
            <a:r>
              <a:rPr lang="en-US" sz="750" dirty="0">
                <a:solidFill>
                  <a:srgbClr val="000000"/>
                </a:solidFill>
              </a:rPr>
              <a:t>© 2022 Crowe Advisory PT</a:t>
            </a:r>
          </a:p>
        </p:txBody>
      </p:sp>
    </p:spTree>
    <p:extLst>
      <p:ext uri="{BB962C8B-B14F-4D97-AF65-F5344CB8AC3E}">
        <p14:creationId xmlns:p14="http://schemas.microsoft.com/office/powerpoint/2010/main" val="9335088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ontact/disclaimer">
    <p:spTree>
      <p:nvGrpSpPr>
        <p:cNvPr id="1" name=""/>
        <p:cNvGrpSpPr/>
        <p:nvPr/>
      </p:nvGrpSpPr>
      <p:grpSpPr>
        <a:xfrm>
          <a:off x="0" y="0"/>
          <a:ext cx="0" cy="0"/>
          <a:chOff x="0" y="0"/>
          <a:chExt cx="0" cy="0"/>
        </a:xfrm>
      </p:grpSpPr>
      <p:sp>
        <p:nvSpPr>
          <p:cNvPr id="7" name="TextBox 6"/>
          <p:cNvSpPr txBox="1"/>
          <p:nvPr userDrawn="1"/>
        </p:nvSpPr>
        <p:spPr>
          <a:xfrm>
            <a:off x="457200" y="6336429"/>
            <a:ext cx="10972800" cy="276999"/>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0" i="0" u="none" strike="noStrike" kern="1200" baseline="0">
                <a:solidFill>
                  <a:schemeClr val="tx1"/>
                </a:solidFill>
                <a:latin typeface="+mn-lt"/>
                <a:ea typeface="+mn-ea"/>
                <a:cs typeface="+mn-cs"/>
              </a:rPr>
              <a:t>Crowe Advisory PT is a member of Crowe Global, a Swiss verein. Each member firm of Crowe Global is a separate and independent legal entity. Crowe Advisory PT and its affiliates are not responsible or liable for any acts or omissions of Crowe Global or any other member of Crowe Global. Crowe Global does not render any professional services and does not have an ownership or partnership interest in Crowe Advisory PT.</a:t>
            </a:r>
          </a:p>
          <a:p>
            <a:r>
              <a:rPr lang="en-US" sz="600" b="0" i="0" u="none" strike="noStrike" kern="1200" baseline="0">
                <a:solidFill>
                  <a:schemeClr val="tx1"/>
                </a:solidFill>
                <a:latin typeface="+mn-lt"/>
                <a:ea typeface="+mn-ea"/>
                <a:cs typeface="+mn-cs"/>
              </a:rPr>
              <a:t>© 2022 Crowe Global</a:t>
            </a:r>
            <a:endParaRPr lang="en-US" sz="600" b="0" i="0" u="none" strike="noStrike" kern="1200" baseline="0">
              <a:solidFill>
                <a:schemeClr val="tx1"/>
              </a:solidFill>
              <a:latin typeface="Arial" panose="020B0604020202020204" pitchFamily="34" charset="0"/>
              <a:ea typeface="+mn-ea"/>
              <a:cs typeface="Arial" panose="020B0604020202020204" pitchFamily="34" charset="0"/>
            </a:endParaRPr>
          </a:p>
        </p:txBody>
      </p:sp>
      <p:sp>
        <p:nvSpPr>
          <p:cNvPr id="9" name="Text Placeholder 5">
            <a:extLst>
              <a:ext uri="{FF2B5EF4-FFF2-40B4-BE49-F238E27FC236}">
                <a16:creationId xmlns:a16="http://schemas.microsoft.com/office/drawing/2014/main" id="{CA9DD2C7-F2C8-469B-B601-5D1F03015097}"/>
              </a:ext>
            </a:extLst>
          </p:cNvPr>
          <p:cNvSpPr>
            <a:spLocks noGrp="1"/>
          </p:cNvSpPr>
          <p:nvPr>
            <p:ph type="body" sz="quarter" idx="10" hasCustomPrompt="1"/>
          </p:nvPr>
        </p:nvSpPr>
        <p:spPr>
          <a:xfrm>
            <a:off x="720000" y="2971800"/>
            <a:ext cx="3240000" cy="3124200"/>
          </a:xfrm>
        </p:spPr>
        <p:txBody>
          <a:bodyPr/>
          <a:lstStyle>
            <a:lvl1pPr marL="0" indent="0">
              <a:buFontTx/>
              <a:buNone/>
              <a:defRPr sz="1800"/>
            </a:lvl1pPr>
          </a:lstStyle>
          <a:p>
            <a:pPr lvl="0"/>
            <a:r>
              <a:rPr lang="en-US"/>
              <a:t>Click to add presenters names and contact information.</a:t>
            </a:r>
          </a:p>
        </p:txBody>
      </p:sp>
      <p:sp>
        <p:nvSpPr>
          <p:cNvPr id="11" name="Title 1">
            <a:extLst>
              <a:ext uri="{FF2B5EF4-FFF2-40B4-BE49-F238E27FC236}">
                <a16:creationId xmlns:a16="http://schemas.microsoft.com/office/drawing/2014/main" id="{6A64889E-E700-4ED3-BDD2-B76BED9ABC62}"/>
              </a:ext>
            </a:extLst>
          </p:cNvPr>
          <p:cNvSpPr txBox="1">
            <a:spLocks/>
          </p:cNvSpPr>
          <p:nvPr userDrawn="1"/>
        </p:nvSpPr>
        <p:spPr>
          <a:xfrm>
            <a:off x="719999" y="1752600"/>
            <a:ext cx="7152001" cy="923330"/>
          </a:xfrm>
          <a:prstGeom prst="rect">
            <a:avLst/>
          </a:prstGeom>
        </p:spPr>
        <p:txBody>
          <a:bodyPr vert="horz" wrap="square" lIns="0" tIns="0" rIns="0" bIns="0" rtlCol="0" anchor="t" anchorCtr="0">
            <a:spAutoFit/>
          </a:bodyPr>
          <a:lstStyle>
            <a:lvl1pPr algn="l" defTabSz="914400" rtl="0" eaLnBrk="1" latinLnBrk="0" hangingPunct="1">
              <a:spcBef>
                <a:spcPct val="0"/>
              </a:spcBef>
              <a:buNone/>
              <a:defRPr sz="2400" kern="1200" baseline="0">
                <a:solidFill>
                  <a:schemeClr val="tx1"/>
                </a:solidFill>
                <a:latin typeface="+mj-lt"/>
                <a:ea typeface="+mj-ea"/>
                <a:cs typeface="+mj-cs"/>
              </a:defRPr>
            </a:lvl1pPr>
          </a:lstStyle>
          <a:p>
            <a:r>
              <a:rPr lang="en-US" sz="6000">
                <a:solidFill>
                  <a:srgbClr val="000000"/>
                </a:solidFill>
              </a:rPr>
              <a:t>Obrigado</a:t>
            </a:r>
            <a:endParaRPr lang="en-US" sz="6000" spc="-300">
              <a:solidFill>
                <a:schemeClr val="tx2"/>
              </a:solidFill>
            </a:endParaRPr>
          </a:p>
        </p:txBody>
      </p:sp>
      <p:pic>
        <p:nvPicPr>
          <p:cNvPr id="8" name="Picture 7">
            <a:extLst>
              <a:ext uri="{FF2B5EF4-FFF2-40B4-BE49-F238E27FC236}">
                <a16:creationId xmlns:a16="http://schemas.microsoft.com/office/drawing/2014/main" id="{903D3365-4548-4CB2-BC85-D0F868C80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000" y="762000"/>
            <a:ext cx="1945800" cy="540000"/>
          </a:xfrm>
          <a:prstGeom prst="rect">
            <a:avLst/>
          </a:prstGeom>
        </p:spPr>
      </p:pic>
      <p:sp>
        <p:nvSpPr>
          <p:cNvPr id="6" name="Text Placeholder 5">
            <a:extLst>
              <a:ext uri="{FF2B5EF4-FFF2-40B4-BE49-F238E27FC236}">
                <a16:creationId xmlns:a16="http://schemas.microsoft.com/office/drawing/2014/main" id="{C5C5FEA3-D80F-419A-8CF4-55C9B5C56C31}"/>
              </a:ext>
            </a:extLst>
          </p:cNvPr>
          <p:cNvSpPr>
            <a:spLocks noGrp="1"/>
          </p:cNvSpPr>
          <p:nvPr>
            <p:ph type="body" sz="quarter" idx="11" hasCustomPrompt="1"/>
          </p:nvPr>
        </p:nvSpPr>
        <p:spPr>
          <a:xfrm>
            <a:off x="4296000" y="2971800"/>
            <a:ext cx="3240000" cy="3124200"/>
          </a:xfrm>
        </p:spPr>
        <p:txBody>
          <a:bodyPr/>
          <a:lstStyle>
            <a:lvl1pPr marL="0" indent="0">
              <a:buFontTx/>
              <a:buNone/>
              <a:defRPr sz="1800"/>
            </a:lvl1pPr>
          </a:lstStyle>
          <a:p>
            <a:pPr lvl="0"/>
            <a:r>
              <a:rPr lang="en-US"/>
              <a:t>Click to add presenters names and contact information.</a:t>
            </a:r>
          </a:p>
        </p:txBody>
      </p:sp>
      <p:sp>
        <p:nvSpPr>
          <p:cNvPr id="10" name="Text Placeholder 5">
            <a:extLst>
              <a:ext uri="{FF2B5EF4-FFF2-40B4-BE49-F238E27FC236}">
                <a16:creationId xmlns:a16="http://schemas.microsoft.com/office/drawing/2014/main" id="{B92DF3C8-828A-4A70-846A-E1136B8C4D7F}"/>
              </a:ext>
            </a:extLst>
          </p:cNvPr>
          <p:cNvSpPr>
            <a:spLocks noGrp="1"/>
          </p:cNvSpPr>
          <p:nvPr>
            <p:ph type="body" sz="quarter" idx="12" hasCustomPrompt="1"/>
          </p:nvPr>
        </p:nvSpPr>
        <p:spPr>
          <a:xfrm>
            <a:off x="7872000" y="2971800"/>
            <a:ext cx="3240000" cy="3124200"/>
          </a:xfrm>
        </p:spPr>
        <p:txBody>
          <a:bodyPr/>
          <a:lstStyle>
            <a:lvl1pPr marL="0" indent="0">
              <a:buFontTx/>
              <a:buNone/>
              <a:defRPr sz="1800"/>
            </a:lvl1pPr>
          </a:lstStyle>
          <a:p>
            <a:pPr lvl="0"/>
            <a:r>
              <a:rPr lang="en-US"/>
              <a:t>Click to add presenters names and contact information.</a:t>
            </a:r>
          </a:p>
        </p:txBody>
      </p:sp>
    </p:spTree>
    <p:extLst>
      <p:ext uri="{BB962C8B-B14F-4D97-AF65-F5344CB8AC3E}">
        <p14:creationId xmlns:p14="http://schemas.microsoft.com/office/powerpoint/2010/main" val="4117677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Content with Dot Background">
    <p:bg>
      <p:bgPr>
        <a:solidFill>
          <a:schemeClr val="bg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938846" y="814754"/>
            <a:ext cx="5831231" cy="1752600"/>
          </a:xfrm>
        </p:spPr>
        <p:txBody>
          <a:bodyPr/>
          <a:lstStyle>
            <a:lvl1pPr marL="0" indent="0">
              <a:buFontTx/>
              <a:buNone/>
              <a:defRPr sz="48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6" name="TextBox 5">
            <a:extLst>
              <a:ext uri="{FF2B5EF4-FFF2-40B4-BE49-F238E27FC236}">
                <a16:creationId xmlns:a16="http://schemas.microsoft.com/office/drawing/2014/main" id="{199D5923-4348-41F0-AF49-5518B89C8A36}"/>
              </a:ext>
            </a:extLst>
          </p:cNvPr>
          <p:cNvSpPr txBox="1"/>
          <p:nvPr userDrawn="1"/>
        </p:nvSpPr>
        <p:spPr>
          <a:xfrm>
            <a:off x="540000" y="6523912"/>
            <a:ext cx="1157368" cy="115416"/>
          </a:xfrm>
          <a:prstGeom prst="rect">
            <a:avLst/>
          </a:prstGeom>
          <a:noFill/>
        </p:spPr>
        <p:txBody>
          <a:bodyPr wrap="none" lIns="0" tIns="0" rIns="0" bIns="0" rtlCol="0">
            <a:spAutoFit/>
          </a:bodyPr>
          <a:lstStyle/>
          <a:p>
            <a:r>
              <a:rPr lang="en-US" sz="750" dirty="0">
                <a:solidFill>
                  <a:srgbClr val="000000"/>
                </a:solidFill>
              </a:rPr>
              <a:t>© 2022 Crowe Advisory PT</a:t>
            </a:r>
          </a:p>
        </p:txBody>
      </p:sp>
      <p:sp>
        <p:nvSpPr>
          <p:cNvPr id="8" name="TextBox 7">
            <a:extLst>
              <a:ext uri="{FF2B5EF4-FFF2-40B4-BE49-F238E27FC236}">
                <a16:creationId xmlns:a16="http://schemas.microsoft.com/office/drawing/2014/main" id="{7874D6F7-7CA6-4DF0-9C18-BBF32AA216B5}"/>
              </a:ext>
            </a:extLst>
          </p:cNvPr>
          <p:cNvSpPr txBox="1"/>
          <p:nvPr userDrawn="1"/>
        </p:nvSpPr>
        <p:spPr>
          <a:xfrm>
            <a:off x="11136324" y="6492240"/>
            <a:ext cx="563676" cy="11541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534F5-8106-454C-A466-0C6DA036C846}" type="slidenum">
              <a:rPr kumimoji="0" lang="en-US" sz="75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5364459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Break 2-Color">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23B22-6313-43FF-8D4E-1952C572FE1A}"/>
              </a:ext>
            </a:extLst>
          </p:cNvPr>
          <p:cNvPicPr>
            <a:picLocks noChangeAspect="1"/>
          </p:cNvPicPr>
          <p:nvPr/>
        </p:nvPicPr>
        <p:blipFill>
          <a:blip r:embed="rId2"/>
          <a:stretch>
            <a:fillRect/>
          </a:stretch>
        </p:blipFill>
        <p:spPr>
          <a:xfrm>
            <a:off x="938846" y="400050"/>
            <a:ext cx="10314308" cy="5944838"/>
          </a:xfrm>
          <a:prstGeom prst="rect">
            <a:avLst/>
          </a:prstGeom>
        </p:spPr>
      </p:pic>
      <p:sp>
        <p:nvSpPr>
          <p:cNvPr id="7" name="TextBox 6">
            <a:extLst>
              <a:ext uri="{FF2B5EF4-FFF2-40B4-BE49-F238E27FC236}">
                <a16:creationId xmlns:a16="http://schemas.microsoft.com/office/drawing/2014/main" id="{A89DC78F-EE2C-4BF9-ADFE-ADD490446DD6}"/>
              </a:ext>
            </a:extLst>
          </p:cNvPr>
          <p:cNvSpPr txBox="1"/>
          <p:nvPr/>
        </p:nvSpPr>
        <p:spPr>
          <a:xfrm>
            <a:off x="540000" y="6523912"/>
            <a:ext cx="915315"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2020 Crowe Global</a:t>
            </a:r>
          </a:p>
        </p:txBody>
      </p:sp>
      <p:sp>
        <p:nvSpPr>
          <p:cNvPr id="8" name="TextBox 7">
            <a:extLst>
              <a:ext uri="{FF2B5EF4-FFF2-40B4-BE49-F238E27FC236}">
                <a16:creationId xmlns:a16="http://schemas.microsoft.com/office/drawing/2014/main" id="{6E608D85-AAAD-4E22-BA54-7A2483BB7194}"/>
              </a:ext>
            </a:extLst>
          </p:cNvPr>
          <p:cNvSpPr txBox="1"/>
          <p:nvPr/>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grpSp>
        <p:nvGrpSpPr>
          <p:cNvPr id="9" name="Group 8">
            <a:extLst>
              <a:ext uri="{FF2B5EF4-FFF2-40B4-BE49-F238E27FC236}">
                <a16:creationId xmlns:a16="http://schemas.microsoft.com/office/drawing/2014/main" id="{524BF0FE-878B-EE42-94C5-FF7EF003B7C9}"/>
              </a:ext>
            </a:extLst>
          </p:cNvPr>
          <p:cNvGrpSpPr/>
          <p:nvPr userDrawn="1"/>
        </p:nvGrpSpPr>
        <p:grpSpPr>
          <a:xfrm>
            <a:off x="0" y="-4572"/>
            <a:ext cx="12192000" cy="3185922"/>
            <a:chOff x="0" y="0"/>
            <a:chExt cx="12192000" cy="3429000"/>
          </a:xfrm>
        </p:grpSpPr>
        <p:sp>
          <p:nvSpPr>
            <p:cNvPr id="10" name="Rectangle 9">
              <a:extLst>
                <a:ext uri="{FF2B5EF4-FFF2-40B4-BE49-F238E27FC236}">
                  <a16:creationId xmlns:a16="http://schemas.microsoft.com/office/drawing/2014/main" id="{958101DC-2801-724F-A827-88944A596F1B}"/>
                </a:ext>
              </a:extLst>
            </p:cNvPr>
            <p:cNvSpPr/>
            <p:nvPr/>
          </p:nvSpPr>
          <p:spPr>
            <a:xfrm>
              <a:off x="0" y="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0F19AA-B2F2-C341-B6BB-69873CA35870}"/>
                </a:ext>
              </a:extLst>
            </p:cNvPr>
            <p:cNvPicPr>
              <a:picLocks noChangeAspect="1"/>
            </p:cNvPicPr>
            <p:nvPr/>
          </p:nvPicPr>
          <p:blipFill rotWithShape="1">
            <a:blip r:embed="rId3"/>
            <a:srcRect b="50000"/>
            <a:stretch/>
          </p:blipFill>
          <p:spPr>
            <a:xfrm>
              <a:off x="938784" y="557182"/>
              <a:ext cx="10314432" cy="2400237"/>
            </a:xfrm>
            <a:prstGeom prst="rect">
              <a:avLst/>
            </a:prstGeom>
          </p:spPr>
        </p:pic>
      </p:grpSp>
      <p:sp>
        <p:nvSpPr>
          <p:cNvPr id="14" name="Rectangle 9">
            <a:extLst>
              <a:ext uri="{FF2B5EF4-FFF2-40B4-BE49-F238E27FC236}">
                <a16:creationId xmlns:a16="http://schemas.microsoft.com/office/drawing/2014/main" id="{270851EE-4588-4DC3-8936-A94BD5158690}"/>
              </a:ext>
            </a:extLst>
          </p:cNvPr>
          <p:cNvSpPr/>
          <p:nvPr/>
        </p:nvSpPr>
        <p:spPr>
          <a:xfrm>
            <a:off x="-62" y="5118912"/>
            <a:ext cx="12192000" cy="173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1">
            <a:extLst>
              <a:ext uri="{FF2B5EF4-FFF2-40B4-BE49-F238E27FC236}">
                <a16:creationId xmlns:a16="http://schemas.microsoft.com/office/drawing/2014/main" id="{3E1CE1D7-4682-4ABF-933D-2FE1461642CF}"/>
              </a:ext>
            </a:extLst>
          </p:cNvPr>
          <p:cNvPicPr>
            <a:picLocks noChangeAspect="1"/>
          </p:cNvPicPr>
          <p:nvPr userDrawn="1"/>
        </p:nvPicPr>
        <p:blipFill rotWithShape="1">
          <a:blip r:embed="rId3"/>
          <a:srcRect b="50000"/>
          <a:stretch/>
        </p:blipFill>
        <p:spPr>
          <a:xfrm>
            <a:off x="938784" y="4409241"/>
            <a:ext cx="10314432" cy="2230087"/>
          </a:xfrm>
          <a:prstGeom prst="rect">
            <a:avLst/>
          </a:prstGeom>
        </p:spPr>
      </p:pic>
    </p:spTree>
    <p:extLst>
      <p:ext uri="{BB962C8B-B14F-4D97-AF65-F5344CB8AC3E}">
        <p14:creationId xmlns:p14="http://schemas.microsoft.com/office/powerpoint/2010/main" val="245545217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721AA8B5-9E1F-4E2E-814C-15CDBBA176FC}"/>
              </a:ext>
            </a:extLst>
          </p:cNvPr>
          <p:cNvSpPr>
            <a:spLocks noGrp="1"/>
          </p:cNvSpPr>
          <p:nvPr>
            <p:ph type="body" sz="quarter" idx="10"/>
          </p:nvPr>
        </p:nvSpPr>
        <p:spPr>
          <a:xfrm>
            <a:off x="540000" y="1800000"/>
            <a:ext cx="11160000" cy="4500000"/>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4">
            <a:extLst>
              <a:ext uri="{FF2B5EF4-FFF2-40B4-BE49-F238E27FC236}">
                <a16:creationId xmlns:a16="http://schemas.microsoft.com/office/drawing/2014/main" id="{3DAFBA65-43E6-E147-9ED0-6DFBCFA580D3}"/>
              </a:ext>
            </a:extLst>
          </p:cNvPr>
          <p:cNvSpPr>
            <a:spLocks noChangeShapeType="1"/>
          </p:cNvSpPr>
          <p:nvPr userDrawn="1"/>
        </p:nvSpPr>
        <p:spPr bwMode="auto">
          <a:xfrm>
            <a:off x="540000" y="1260000"/>
            <a:ext cx="11160000" cy="0"/>
          </a:xfrm>
          <a:prstGeom prst="line">
            <a:avLst/>
          </a:prstGeom>
          <a:noFill/>
          <a:ln w="12700">
            <a:solidFill>
              <a:schemeClr val="accent1"/>
            </a:solidFill>
            <a:round/>
            <a:headEnd type="oval" w="sm" len="sm"/>
            <a:tailEnd type="oval" w="sm" len="sm"/>
          </a:ln>
          <a:effectLst/>
        </p:spPr>
        <p:txBody>
          <a:bodyPr/>
          <a:lstStyle/>
          <a:p>
            <a:pPr>
              <a:defRPr/>
            </a:pPr>
            <a:endParaRPr lang="en-US" sz="1350"/>
          </a:p>
        </p:txBody>
      </p:sp>
    </p:spTree>
    <p:extLst>
      <p:ext uri="{BB962C8B-B14F-4D97-AF65-F5344CB8AC3E}">
        <p14:creationId xmlns:p14="http://schemas.microsoft.com/office/powerpoint/2010/main" val="2424480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lstStyle/>
          <a:p>
            <a:endParaRPr lang="en-US"/>
          </a:p>
        </p:txBody>
      </p:sp>
      <p:sp>
        <p:nvSpPr>
          <p:cNvPr id="2" name="Title 1"/>
          <p:cNvSpPr>
            <a:spLocks noGrp="1"/>
          </p:cNvSpPr>
          <p:nvPr>
            <p:ph type="ctrTitle"/>
          </p:nvPr>
        </p:nvSpPr>
        <p:spPr>
          <a:xfrm>
            <a:off x="736600" y="2300407"/>
            <a:ext cx="11150600" cy="369332"/>
          </a:xfrm>
        </p:spPr>
        <p:txBody>
          <a:bodyPr wrap="square">
            <a:spAutoFit/>
          </a:bodyPr>
          <a:lstStyle>
            <a:lvl1pPr>
              <a:lnSpc>
                <a:spcPct val="100000"/>
              </a:lnSpc>
              <a:defRPr sz="2400"/>
            </a:lvl1pPr>
          </a:lstStyle>
          <a:p>
            <a:r>
              <a:rPr lang="en-US"/>
              <a:t>Click to edit Master title style</a:t>
            </a:r>
          </a:p>
        </p:txBody>
      </p:sp>
      <p:sp>
        <p:nvSpPr>
          <p:cNvPr id="3" name="Subtitle 2"/>
          <p:cNvSpPr>
            <a:spLocks noGrp="1"/>
          </p:cNvSpPr>
          <p:nvPr>
            <p:ph type="subTitle" idx="1" hasCustomPrompt="1"/>
          </p:nvPr>
        </p:nvSpPr>
        <p:spPr>
          <a:xfrm>
            <a:off x="812800" y="4023364"/>
            <a:ext cx="11193272" cy="276999"/>
          </a:xfrm>
        </p:spPr>
        <p:txBody>
          <a:bodyPr/>
          <a:lstStyle>
            <a:lvl1pPr marL="0" indent="0" algn="l">
              <a:buNone/>
              <a:defRPr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style</a:t>
            </a:r>
          </a:p>
        </p:txBody>
      </p:sp>
      <p:sp>
        <p:nvSpPr>
          <p:cNvPr id="15" name="Text Placeholder 14"/>
          <p:cNvSpPr>
            <a:spLocks noGrp="1"/>
          </p:cNvSpPr>
          <p:nvPr>
            <p:ph type="body" sz="quarter" idx="10"/>
          </p:nvPr>
        </p:nvSpPr>
        <p:spPr>
          <a:xfrm>
            <a:off x="812800" y="4480560"/>
            <a:ext cx="11193272" cy="274320"/>
          </a:xfrm>
        </p:spPr>
        <p:txBody>
          <a:bodyPr/>
          <a:lstStyle>
            <a:lvl1pPr marL="0" indent="0">
              <a:buNone/>
              <a:defRPr/>
            </a:lvl1pPr>
          </a:lstStyle>
          <a:p>
            <a:pPr lvl="0"/>
            <a:r>
              <a:rPr lang="en-US"/>
              <a:t>Click to edit Master text styles</a:t>
            </a:r>
          </a:p>
        </p:txBody>
      </p:sp>
      <p:sp>
        <p:nvSpPr>
          <p:cNvPr id="17" name="Text Placeholder 16"/>
          <p:cNvSpPr>
            <a:spLocks noGrp="1"/>
          </p:cNvSpPr>
          <p:nvPr>
            <p:ph type="body" sz="quarter" idx="11"/>
          </p:nvPr>
        </p:nvSpPr>
        <p:spPr>
          <a:xfrm>
            <a:off x="812802" y="5394960"/>
            <a:ext cx="11193145" cy="27432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006330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892540" cy="358140"/>
          </a:xfrm>
        </p:spPr>
        <p:txBody>
          <a:bodyPr/>
          <a:lstStyle/>
          <a:p>
            <a:r>
              <a:rPr lang="en-US"/>
              <a:t>Click to edit Master title style</a:t>
            </a:r>
          </a:p>
        </p:txBody>
      </p:sp>
      <p:sp>
        <p:nvSpPr>
          <p:cNvPr id="3" name="Content Placeholder 2"/>
          <p:cNvSpPr>
            <a:spLocks noGrp="1"/>
          </p:cNvSpPr>
          <p:nvPr>
            <p:ph idx="1"/>
          </p:nvPr>
        </p:nvSpPr>
        <p:spPr>
          <a:xfrm>
            <a:off x="457200" y="1752600"/>
            <a:ext cx="11274552" cy="4556760"/>
          </a:xfrm>
        </p:spPr>
        <p:txBody>
          <a:bodyPr/>
          <a:lstStyle>
            <a:lvl1pPr marL="102870" indent="-102870">
              <a:buClr>
                <a:schemeClr val="tx1"/>
              </a:buClr>
              <a:buFont typeface="Arial" panose="020B0604020202020204" pitchFamily="34" charset="0"/>
              <a:buChar char="•"/>
              <a:defRPr/>
            </a:lvl1pPr>
            <a:lvl2pPr marL="219456" indent="-102870">
              <a:buClr>
                <a:schemeClr val="tx1"/>
              </a:buClr>
              <a:buFont typeface="Arial" panose="020B0604020202020204" pitchFamily="34" charset="0"/>
              <a:buChar char="•"/>
              <a:defRPr/>
            </a:lvl2pPr>
            <a:lvl3pPr marL="329184" indent="-102870">
              <a:spcBef>
                <a:spcPts val="225"/>
              </a:spcBef>
              <a:buClr>
                <a:schemeClr val="tx1"/>
              </a:buClr>
              <a:buFont typeface="Arial" panose="020B0604020202020204" pitchFamily="34" charset="0"/>
              <a:buChar char="•"/>
              <a:defRPr/>
            </a:lvl3pPr>
            <a:lvl4pPr marL="425196" indent="-102870">
              <a:buClr>
                <a:schemeClr val="tx1"/>
              </a:buClr>
              <a:buFont typeface="Arial" panose="020B0604020202020204" pitchFamily="34" charset="0"/>
              <a:buChar char="•"/>
              <a:defRPr/>
            </a:lvl4pPr>
            <a:lvl5pPr marL="521208" indent="-10287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5" name="TextBox 4"/>
          <p:cNvSpPr txBox="1"/>
          <p:nvPr userDrawn="1"/>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Tree>
    <p:extLst>
      <p:ext uri="{BB962C8B-B14F-4D97-AF65-F5344CB8AC3E}">
        <p14:creationId xmlns:p14="http://schemas.microsoft.com/office/powerpoint/2010/main" val="3158069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w/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752600"/>
            <a:ext cx="7312152" cy="4556760"/>
          </a:xfrm>
        </p:spPr>
        <p:txBody>
          <a:bodyPr/>
          <a:lstStyle>
            <a:lvl1pPr marL="102870" indent="-102870">
              <a:buClr>
                <a:schemeClr val="tx1"/>
              </a:buClr>
              <a:buFont typeface="Arial" panose="020B0604020202020204" pitchFamily="34" charset="0"/>
              <a:buChar char="•"/>
              <a:defRPr/>
            </a:lvl1pPr>
            <a:lvl2pPr marL="219456" indent="-102870">
              <a:buClr>
                <a:schemeClr val="tx1"/>
              </a:buClr>
              <a:buFont typeface="Arial" panose="020B0604020202020204" pitchFamily="34" charset="0"/>
              <a:buChar char="•"/>
              <a:defRPr/>
            </a:lvl2pPr>
            <a:lvl3pPr marL="329184" indent="-102870">
              <a:spcBef>
                <a:spcPts val="225"/>
              </a:spcBef>
              <a:buClr>
                <a:schemeClr val="tx1"/>
              </a:buClr>
              <a:buFont typeface="Arial" panose="020B0604020202020204" pitchFamily="34" charset="0"/>
              <a:buChar char="•"/>
              <a:defRPr/>
            </a:lvl3pPr>
            <a:lvl4pPr marL="425196" indent="-102870">
              <a:buClr>
                <a:schemeClr val="tx1"/>
              </a:buClr>
              <a:buFont typeface="Arial" panose="020B0604020202020204" pitchFamily="34" charset="0"/>
              <a:buChar char="•"/>
              <a:defRPr/>
            </a:lvl4pPr>
            <a:lvl5pPr marL="521208" indent="-10287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5" name="TextBox 4"/>
          <p:cNvSpPr txBox="1"/>
          <p:nvPr userDrawn="1"/>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Tree>
    <p:extLst>
      <p:ext uri="{BB962C8B-B14F-4D97-AF65-F5344CB8AC3E}">
        <p14:creationId xmlns:p14="http://schemas.microsoft.com/office/powerpoint/2010/main" val="186809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488A26-7013-44FD-A463-BC986EC9661E}"/>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C63C383A-C22F-4454-BB74-B8FD2354C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448FEF13-A2D5-456F-A3A2-BFFF10847FB6}"/>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5" name="Marcador de Posição do Rodapé 4">
            <a:extLst>
              <a:ext uri="{FF2B5EF4-FFF2-40B4-BE49-F238E27FC236}">
                <a16:creationId xmlns:a16="http://schemas.microsoft.com/office/drawing/2014/main" id="{17EA245B-4449-48E1-BBA5-DCF071E9A0E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6D30AC9F-9800-4051-90BA-0F18821AE692}"/>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1578224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ird Part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752600"/>
            <a:ext cx="7312152" cy="1295400"/>
          </a:xfrm>
        </p:spPr>
        <p:txBody>
          <a:bodyPr/>
          <a:lstStyle>
            <a:lvl1pPr marL="102870" indent="-102870">
              <a:buClr>
                <a:schemeClr val="tx1"/>
              </a:buClr>
              <a:buFont typeface="Arial" panose="020B0604020202020204" pitchFamily="34" charset="0"/>
              <a:buChar char="•"/>
              <a:defRPr/>
            </a:lvl1pPr>
            <a:lvl2pPr marL="219456" indent="-102870">
              <a:buClr>
                <a:schemeClr val="tx1"/>
              </a:buClr>
              <a:buFont typeface="Arial" panose="020B0604020202020204" pitchFamily="34" charset="0"/>
              <a:buChar char="•"/>
              <a:defRPr/>
            </a:lvl2pPr>
            <a:lvl3pPr marL="329184" indent="-102870">
              <a:spcBef>
                <a:spcPts val="225"/>
              </a:spcBef>
              <a:buClr>
                <a:schemeClr val="tx1"/>
              </a:buClr>
              <a:buFont typeface="Arial" panose="020B0604020202020204" pitchFamily="34" charset="0"/>
              <a:buChar char="•"/>
              <a:defRPr/>
            </a:lvl3pPr>
            <a:lvl4pPr marL="425196" indent="-102870">
              <a:buClr>
                <a:schemeClr val="tx1"/>
              </a:buClr>
              <a:buFont typeface="Arial" panose="020B0604020202020204" pitchFamily="34" charset="0"/>
              <a:buChar char="•"/>
              <a:defRPr/>
            </a:lvl4pPr>
            <a:lvl5pPr marL="521208" indent="-10287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5" name="TextBox 4"/>
          <p:cNvSpPr txBox="1"/>
          <p:nvPr userDrawn="1"/>
        </p:nvSpPr>
        <p:spPr>
          <a:xfrm>
            <a:off x="11168078"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000000"/>
                </a:solidFill>
                <a:cs typeface="Arial" pitchFamily="34" charset="0"/>
              </a:rPr>
              <a:pPr algn="r"/>
              <a:t>‹#›</a:t>
            </a:fld>
            <a:endParaRPr lang="en-US" sz="750">
              <a:solidFill>
                <a:srgbClr val="000000"/>
              </a:solidFill>
              <a:cs typeface="Arial" pitchFamily="34" charset="0"/>
            </a:endParaRPr>
          </a:p>
        </p:txBody>
      </p:sp>
      <p:sp>
        <p:nvSpPr>
          <p:cNvPr id="8" name="Picture Placeholder 7"/>
          <p:cNvSpPr>
            <a:spLocks noGrp="1"/>
          </p:cNvSpPr>
          <p:nvPr>
            <p:ph type="pic" sz="quarter" idx="10"/>
          </p:nvPr>
        </p:nvSpPr>
        <p:spPr>
          <a:xfrm>
            <a:off x="6172200" y="3059667"/>
            <a:ext cx="5257800" cy="1828800"/>
          </a:xfrm>
          <a:solidFill>
            <a:schemeClr val="bg1">
              <a:lumMod val="95000"/>
            </a:schemeClr>
          </a:solidFill>
        </p:spPr>
        <p:txBody>
          <a:bodyPr anchor="ctr" anchorCtr="0"/>
          <a:lstStyle>
            <a:lvl1pPr algn="ctr">
              <a:defRPr/>
            </a:lvl1pPr>
          </a:lstStyle>
          <a:p>
            <a:endParaRPr lang="en-US"/>
          </a:p>
        </p:txBody>
      </p:sp>
      <p:pic>
        <p:nvPicPr>
          <p:cNvPr id="9" name="Picture 8"/>
          <p:cNvPicPr>
            <a:picLocks noChangeAspect="1"/>
          </p:cNvPicPr>
          <p:nvPr userDrawn="1"/>
        </p:nvPicPr>
        <p:blipFill>
          <a:blip r:embed="rId2"/>
          <a:stretch>
            <a:fillRect/>
          </a:stretch>
        </p:blipFill>
        <p:spPr>
          <a:xfrm>
            <a:off x="1066800" y="3839771"/>
            <a:ext cx="3810000" cy="453259"/>
          </a:xfrm>
          <a:prstGeom prst="rect">
            <a:avLst/>
          </a:prstGeom>
        </p:spPr>
      </p:pic>
    </p:spTree>
    <p:extLst>
      <p:ext uri="{BB962C8B-B14F-4D97-AF65-F5344CB8AC3E}">
        <p14:creationId xmlns:p14="http://schemas.microsoft.com/office/powerpoint/2010/main" val="1038055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4552" cy="369332"/>
          </a:xfrm>
        </p:spPr>
        <p:txBody>
          <a:bodyPr/>
          <a:lstStyle/>
          <a:p>
            <a:r>
              <a:rPr lang="en-US"/>
              <a:t>Click to edit Master title style</a:t>
            </a:r>
          </a:p>
        </p:txBody>
      </p:sp>
      <p:sp>
        <p:nvSpPr>
          <p:cNvPr id="3" name="Content Placeholder 2"/>
          <p:cNvSpPr>
            <a:spLocks noGrp="1"/>
          </p:cNvSpPr>
          <p:nvPr>
            <p:ph sz="half" idx="1"/>
          </p:nvPr>
        </p:nvSpPr>
        <p:spPr>
          <a:xfrm>
            <a:off x="457200" y="1752600"/>
            <a:ext cx="5410200" cy="4556760"/>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322" y="1752600"/>
            <a:ext cx="5412433" cy="4556760"/>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6" name="TextBox 5"/>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3776615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4552" cy="36933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5394960" cy="307777"/>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94560"/>
            <a:ext cx="5394960" cy="4114800"/>
          </a:xfrm>
        </p:spPr>
        <p:txBody>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6792" y="1775949"/>
            <a:ext cx="5394960" cy="307777"/>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36792" y="2194560"/>
            <a:ext cx="5394960" cy="4114800"/>
          </a:xfrm>
        </p:spPr>
        <p:txBody>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8" name="TextBox 7"/>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2051307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Box 4"/>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4" name="TextBox 3"/>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1505394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p:cNvSpPr txBox="1"/>
          <p:nvPr/>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
        <p:nvSpPr>
          <p:cNvPr id="3" name="TextBox 2"/>
          <p:cNvSpPr txBox="1"/>
          <p:nvPr userDrawn="1"/>
        </p:nvSpPr>
        <p:spPr>
          <a:xfrm>
            <a:off x="11074399" y="6492240"/>
            <a:ext cx="563676" cy="115416"/>
          </a:xfrm>
          <a:prstGeom prst="rect">
            <a:avLst/>
          </a:prstGeom>
          <a:noFill/>
        </p:spPr>
        <p:txBody>
          <a:bodyPr wrap="square" lIns="0" tIns="0" rIns="0" bIns="0" rtlCol="0">
            <a:spAutoFit/>
          </a:bodyPr>
          <a:lstStyle/>
          <a:p>
            <a:pPr algn="r"/>
            <a:fld id="{043534F5-8106-454C-A466-0C6DA036C846}" type="slidenum">
              <a:rPr lang="en-US" sz="750" smtClean="0">
                <a:solidFill>
                  <a:srgbClr val="FFFFFF">
                    <a:lumMod val="50000"/>
                  </a:srgbClr>
                </a:solidFill>
                <a:cs typeface="Arial" pitchFamily="34" charset="0"/>
              </a:rPr>
              <a:pPr algn="r"/>
              <a:t>‹#›</a:t>
            </a:fld>
            <a:endParaRPr lang="en-US" sz="750">
              <a:solidFill>
                <a:srgbClr val="FFFFFF">
                  <a:lumMod val="50000"/>
                </a:srgbClr>
              </a:solidFill>
              <a:cs typeface="Arial" pitchFamily="34" charset="0"/>
            </a:endParaRPr>
          </a:p>
        </p:txBody>
      </p:sp>
    </p:spTree>
    <p:extLst>
      <p:ext uri="{BB962C8B-B14F-4D97-AF65-F5344CB8AC3E}">
        <p14:creationId xmlns:p14="http://schemas.microsoft.com/office/powerpoint/2010/main" val="4182184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618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Content with Dot Backgroun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C106F-42B8-42A1-8E89-09BCE8129178}"/>
              </a:ext>
            </a:extLst>
          </p:cNvPr>
          <p:cNvPicPr>
            <a:picLocks noChangeAspect="1"/>
          </p:cNvPicPr>
          <p:nvPr/>
        </p:nvPicPr>
        <p:blipFill>
          <a:blip r:embed="rId2"/>
          <a:stretch>
            <a:fillRect/>
          </a:stretch>
        </p:blipFill>
        <p:spPr>
          <a:xfrm>
            <a:off x="938784" y="557181"/>
            <a:ext cx="10314432" cy="5743645"/>
          </a:xfrm>
          <a:prstGeom prst="rect">
            <a:avLst/>
          </a:prstGeom>
        </p:spPr>
      </p:pic>
      <p:sp>
        <p:nvSpPr>
          <p:cNvPr id="11" name="Text Placeholder 10"/>
          <p:cNvSpPr>
            <a:spLocks noGrp="1"/>
          </p:cNvSpPr>
          <p:nvPr>
            <p:ph type="body" sz="quarter" idx="11"/>
          </p:nvPr>
        </p:nvSpPr>
        <p:spPr>
          <a:xfrm>
            <a:off x="938846" y="814754"/>
            <a:ext cx="5831231" cy="1752600"/>
          </a:xfrm>
        </p:spPr>
        <p:txBody>
          <a:bodyPr/>
          <a:lstStyle>
            <a:lvl1pPr marL="0" indent="0">
              <a:buFontTx/>
              <a:buNone/>
              <a:defRPr sz="48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6" name="TextBox 5">
            <a:extLst>
              <a:ext uri="{FF2B5EF4-FFF2-40B4-BE49-F238E27FC236}">
                <a16:creationId xmlns:a16="http://schemas.microsoft.com/office/drawing/2014/main" id="{199D5923-4348-41F0-AF49-5518B89C8A36}"/>
              </a:ext>
            </a:extLst>
          </p:cNvPr>
          <p:cNvSpPr txBox="1"/>
          <p:nvPr/>
        </p:nvSpPr>
        <p:spPr>
          <a:xfrm>
            <a:off x="540000" y="6523912"/>
            <a:ext cx="995465"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Arial"/>
                <a:ea typeface="+mn-ea"/>
                <a:cs typeface="+mn-cs"/>
              </a:rPr>
              <a:t>© 2022 Crowe Portugal</a:t>
            </a:r>
          </a:p>
        </p:txBody>
      </p:sp>
      <p:sp>
        <p:nvSpPr>
          <p:cNvPr id="8" name="TextBox 7">
            <a:extLst>
              <a:ext uri="{FF2B5EF4-FFF2-40B4-BE49-F238E27FC236}">
                <a16:creationId xmlns:a16="http://schemas.microsoft.com/office/drawing/2014/main" id="{7874D6F7-7CA6-4DF0-9C18-BBF32AA216B5}"/>
              </a:ext>
            </a:extLst>
          </p:cNvPr>
          <p:cNvSpPr txBox="1"/>
          <p:nvPr/>
        </p:nvSpPr>
        <p:spPr>
          <a:xfrm>
            <a:off x="11136324" y="6492240"/>
            <a:ext cx="563676" cy="11541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534F5-8106-454C-A466-0C6DA036C846}" type="slidenum">
              <a:rPr kumimoji="0" lang="en-US" sz="75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4408449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Section Break 2-Color">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23B22-6313-43FF-8D4E-1952C572FE1A}"/>
              </a:ext>
            </a:extLst>
          </p:cNvPr>
          <p:cNvPicPr>
            <a:picLocks noChangeAspect="1"/>
          </p:cNvPicPr>
          <p:nvPr/>
        </p:nvPicPr>
        <p:blipFill>
          <a:blip r:embed="rId2"/>
          <a:stretch>
            <a:fillRect/>
          </a:stretch>
        </p:blipFill>
        <p:spPr>
          <a:xfrm>
            <a:off x="938846" y="400050"/>
            <a:ext cx="10314308" cy="5944838"/>
          </a:xfrm>
          <a:prstGeom prst="rect">
            <a:avLst/>
          </a:prstGeom>
        </p:spPr>
      </p:pic>
      <p:sp>
        <p:nvSpPr>
          <p:cNvPr id="7" name="TextBox 6">
            <a:extLst>
              <a:ext uri="{FF2B5EF4-FFF2-40B4-BE49-F238E27FC236}">
                <a16:creationId xmlns:a16="http://schemas.microsoft.com/office/drawing/2014/main" id="{A89DC78F-EE2C-4BF9-ADFE-ADD490446DD6}"/>
              </a:ext>
            </a:extLst>
          </p:cNvPr>
          <p:cNvSpPr txBox="1"/>
          <p:nvPr/>
        </p:nvSpPr>
        <p:spPr>
          <a:xfrm>
            <a:off x="540000" y="6523912"/>
            <a:ext cx="915315"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2020 Crowe Global</a:t>
            </a:r>
          </a:p>
        </p:txBody>
      </p:sp>
      <p:sp>
        <p:nvSpPr>
          <p:cNvPr id="8" name="TextBox 7">
            <a:extLst>
              <a:ext uri="{FF2B5EF4-FFF2-40B4-BE49-F238E27FC236}">
                <a16:creationId xmlns:a16="http://schemas.microsoft.com/office/drawing/2014/main" id="{6E608D85-AAAD-4E22-BA54-7A2483BB7194}"/>
              </a:ext>
            </a:extLst>
          </p:cNvPr>
          <p:cNvSpPr txBox="1"/>
          <p:nvPr/>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grpSp>
        <p:nvGrpSpPr>
          <p:cNvPr id="9" name="Group 8">
            <a:extLst>
              <a:ext uri="{FF2B5EF4-FFF2-40B4-BE49-F238E27FC236}">
                <a16:creationId xmlns:a16="http://schemas.microsoft.com/office/drawing/2014/main" id="{524BF0FE-878B-EE42-94C5-FF7EF003B7C9}"/>
              </a:ext>
            </a:extLst>
          </p:cNvPr>
          <p:cNvGrpSpPr/>
          <p:nvPr userDrawn="1"/>
        </p:nvGrpSpPr>
        <p:grpSpPr>
          <a:xfrm>
            <a:off x="0" y="-4572"/>
            <a:ext cx="12192000" cy="3185922"/>
            <a:chOff x="0" y="0"/>
            <a:chExt cx="12192000" cy="3429000"/>
          </a:xfrm>
        </p:grpSpPr>
        <p:sp>
          <p:nvSpPr>
            <p:cNvPr id="10" name="Rectangle 9">
              <a:extLst>
                <a:ext uri="{FF2B5EF4-FFF2-40B4-BE49-F238E27FC236}">
                  <a16:creationId xmlns:a16="http://schemas.microsoft.com/office/drawing/2014/main" id="{958101DC-2801-724F-A827-88944A596F1B}"/>
                </a:ext>
              </a:extLst>
            </p:cNvPr>
            <p:cNvSpPr/>
            <p:nvPr/>
          </p:nvSpPr>
          <p:spPr>
            <a:xfrm>
              <a:off x="0" y="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0F19AA-B2F2-C341-B6BB-69873CA35870}"/>
                </a:ext>
              </a:extLst>
            </p:cNvPr>
            <p:cNvPicPr>
              <a:picLocks noChangeAspect="1"/>
            </p:cNvPicPr>
            <p:nvPr/>
          </p:nvPicPr>
          <p:blipFill rotWithShape="1">
            <a:blip r:embed="rId3"/>
            <a:srcRect b="50000"/>
            <a:stretch/>
          </p:blipFill>
          <p:spPr>
            <a:xfrm>
              <a:off x="938784" y="557182"/>
              <a:ext cx="10314432" cy="2400237"/>
            </a:xfrm>
            <a:prstGeom prst="rect">
              <a:avLst/>
            </a:prstGeom>
          </p:spPr>
        </p:pic>
      </p:grpSp>
      <p:sp>
        <p:nvSpPr>
          <p:cNvPr id="14" name="Rectangle 9">
            <a:extLst>
              <a:ext uri="{FF2B5EF4-FFF2-40B4-BE49-F238E27FC236}">
                <a16:creationId xmlns:a16="http://schemas.microsoft.com/office/drawing/2014/main" id="{270851EE-4588-4DC3-8936-A94BD5158690}"/>
              </a:ext>
            </a:extLst>
          </p:cNvPr>
          <p:cNvSpPr/>
          <p:nvPr/>
        </p:nvSpPr>
        <p:spPr>
          <a:xfrm>
            <a:off x="-62" y="5118912"/>
            <a:ext cx="12192000" cy="173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1">
            <a:extLst>
              <a:ext uri="{FF2B5EF4-FFF2-40B4-BE49-F238E27FC236}">
                <a16:creationId xmlns:a16="http://schemas.microsoft.com/office/drawing/2014/main" id="{3E1CE1D7-4682-4ABF-933D-2FE1461642CF}"/>
              </a:ext>
            </a:extLst>
          </p:cNvPr>
          <p:cNvPicPr>
            <a:picLocks noChangeAspect="1"/>
          </p:cNvPicPr>
          <p:nvPr userDrawn="1"/>
        </p:nvPicPr>
        <p:blipFill rotWithShape="1">
          <a:blip r:embed="rId3"/>
          <a:srcRect b="50000"/>
          <a:stretch/>
        </p:blipFill>
        <p:spPr>
          <a:xfrm>
            <a:off x="938784" y="4409241"/>
            <a:ext cx="10314432" cy="2230087"/>
          </a:xfrm>
          <a:prstGeom prst="rect">
            <a:avLst/>
          </a:prstGeom>
        </p:spPr>
      </p:pic>
    </p:spTree>
    <p:extLst>
      <p:ext uri="{BB962C8B-B14F-4D97-AF65-F5344CB8AC3E}">
        <p14:creationId xmlns:p14="http://schemas.microsoft.com/office/powerpoint/2010/main" val="39203295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20763F-F7FB-43BC-96BA-DDDF733B246D}"/>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194EFF19-7A3C-48AB-865F-DCFA23A1A1D5}"/>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9800F02D-21E1-4076-B4D7-BB7D4E0DE6B0}"/>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8D97B417-733A-42EB-B5D8-420F0BA9C1E3}"/>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6" name="Marcador de Posição do Rodapé 5">
            <a:extLst>
              <a:ext uri="{FF2B5EF4-FFF2-40B4-BE49-F238E27FC236}">
                <a16:creationId xmlns:a16="http://schemas.microsoft.com/office/drawing/2014/main" id="{6FDFBD8F-C04F-4B06-BC50-B5C209A127F1}"/>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EAC4C9BB-36BE-4567-B074-DD498EDD719E}"/>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348447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6DD105-5C76-4D70-AA83-00A4D1AB1C5F}"/>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19E5FAC-528F-4ABA-842A-3E49C3603B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660E78B6-CADC-4015-BF8B-1D469178E69D}"/>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0FC18DB1-C5F6-4FEB-9FFB-58C231BA9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776681E9-3792-4FBD-908B-25F342F8C79D}"/>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D8E67102-F6BC-4056-B5BF-13C5F0F50BB6}"/>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8" name="Marcador de Posição do Rodapé 7">
            <a:extLst>
              <a:ext uri="{FF2B5EF4-FFF2-40B4-BE49-F238E27FC236}">
                <a16:creationId xmlns:a16="http://schemas.microsoft.com/office/drawing/2014/main" id="{6CDD56F4-C474-4195-B755-AA25D7E109C1}"/>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5E8B562E-934C-4BD0-B107-B48298A77340}"/>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12946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0316C0-902E-42E8-97CC-BD7CD9ABE3FF}"/>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C3373264-F01B-4F20-B1AC-209DCECAF859}"/>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4" name="Marcador de Posição do Rodapé 3">
            <a:extLst>
              <a:ext uri="{FF2B5EF4-FFF2-40B4-BE49-F238E27FC236}">
                <a16:creationId xmlns:a16="http://schemas.microsoft.com/office/drawing/2014/main" id="{FE53AF96-EF74-4AC7-9278-C20892FD1A74}"/>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6DA75C78-CFE8-4044-AEF4-AD99EECA288D}"/>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93137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5A8CE5D2-0B3C-4A06-B1AF-8AC73D88068A}"/>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3" name="Marcador de Posição do Rodapé 2">
            <a:extLst>
              <a:ext uri="{FF2B5EF4-FFF2-40B4-BE49-F238E27FC236}">
                <a16:creationId xmlns:a16="http://schemas.microsoft.com/office/drawing/2014/main" id="{C5F3DD99-949B-494C-BD93-7BF4AC6DD2E3}"/>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C42F57E6-ECBB-404A-9EDB-71D6C00510AA}"/>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207260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2E294-D2C6-44D4-B057-B586077788B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D158CBF-7C69-466A-A80C-B013CEFE1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103D74D0-AFF2-4539-9054-64A24CF1D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A2BCD4F-FA71-4D47-900A-781D340FDAF5}"/>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6" name="Marcador de Posição do Rodapé 5">
            <a:extLst>
              <a:ext uri="{FF2B5EF4-FFF2-40B4-BE49-F238E27FC236}">
                <a16:creationId xmlns:a16="http://schemas.microsoft.com/office/drawing/2014/main" id="{61935A89-629B-4CDC-A305-AB29CC3992C8}"/>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6F08368-0797-4B38-BC02-FA0D018E0160}"/>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288904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1CA4CA-2D1F-418B-AFAC-E62564B5D301}"/>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ACBDBE29-BB93-4C2D-8993-A445F2D9B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3B2E000F-87F5-47A0-9F29-B44ADCC36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7806EEF8-F54C-4B24-A87B-EC0C61F3309B}"/>
              </a:ext>
            </a:extLst>
          </p:cNvPr>
          <p:cNvSpPr>
            <a:spLocks noGrp="1"/>
          </p:cNvSpPr>
          <p:nvPr>
            <p:ph type="dt" sz="half" idx="10"/>
          </p:nvPr>
        </p:nvSpPr>
        <p:spPr/>
        <p:txBody>
          <a:bodyPr/>
          <a:lstStyle/>
          <a:p>
            <a:fld id="{A4907AA6-E387-4A61-8B1F-966E4D4015C1}" type="datetimeFigureOut">
              <a:rPr lang="pt-PT" smtClean="0"/>
              <a:t>12/12/2022</a:t>
            </a:fld>
            <a:endParaRPr lang="pt-PT"/>
          </a:p>
        </p:txBody>
      </p:sp>
      <p:sp>
        <p:nvSpPr>
          <p:cNvPr id="6" name="Marcador de Posição do Rodapé 5">
            <a:extLst>
              <a:ext uri="{FF2B5EF4-FFF2-40B4-BE49-F238E27FC236}">
                <a16:creationId xmlns:a16="http://schemas.microsoft.com/office/drawing/2014/main" id="{FF5FD0C9-B226-4952-8709-CE83DB4DAC2E}"/>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40D56313-C943-4AEB-832B-C9C92A4B468C}"/>
              </a:ext>
            </a:extLst>
          </p:cNvPr>
          <p:cNvSpPr>
            <a:spLocks noGrp="1"/>
          </p:cNvSpPr>
          <p:nvPr>
            <p:ph type="sldNum" sz="quarter" idx="12"/>
          </p:nvPr>
        </p:nvSpPr>
        <p:spPr/>
        <p:txBody>
          <a:bodyPr/>
          <a:lstStyle/>
          <a:p>
            <a:fld id="{4BDECA1D-2D65-4646-B3A7-6E38D9426E9C}" type="slidenum">
              <a:rPr lang="pt-PT" smtClean="0"/>
              <a:t>‹#›</a:t>
            </a:fld>
            <a:endParaRPr lang="pt-PT"/>
          </a:p>
        </p:txBody>
      </p:sp>
    </p:spTree>
    <p:extLst>
      <p:ext uri="{BB962C8B-B14F-4D97-AF65-F5344CB8AC3E}">
        <p14:creationId xmlns:p14="http://schemas.microsoft.com/office/powerpoint/2010/main" val="30003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EE1E1FA9-F6BC-4401-8FF7-E0796402B8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01ABE67-9900-4B90-9728-BC9092D3F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DC71AE3-1437-44C6-8775-D7E78B0A4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07AA6-E387-4A61-8B1F-966E4D4015C1}" type="datetimeFigureOut">
              <a:rPr lang="pt-PT" smtClean="0"/>
              <a:t>12/12/2022</a:t>
            </a:fld>
            <a:endParaRPr lang="pt-PT"/>
          </a:p>
        </p:txBody>
      </p:sp>
      <p:sp>
        <p:nvSpPr>
          <p:cNvPr id="5" name="Marcador de Posição do Rodapé 4">
            <a:extLst>
              <a:ext uri="{FF2B5EF4-FFF2-40B4-BE49-F238E27FC236}">
                <a16:creationId xmlns:a16="http://schemas.microsoft.com/office/drawing/2014/main" id="{F0365D55-D277-40C2-8EE5-ED41A49CD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7D2CAC6E-E993-4C07-BD59-2EAFFA5BC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DECA1D-2D65-4646-B3A7-6E38D9426E9C}" type="slidenum">
              <a:rPr lang="pt-PT" smtClean="0"/>
              <a:t>‹#›</a:t>
            </a:fld>
            <a:endParaRPr lang="pt-PT"/>
          </a:p>
        </p:txBody>
      </p:sp>
    </p:spTree>
    <p:extLst>
      <p:ext uri="{BB962C8B-B14F-4D97-AF65-F5344CB8AC3E}">
        <p14:creationId xmlns:p14="http://schemas.microsoft.com/office/powerpoint/2010/main" val="3257580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3058"/>
            <a:ext cx="11274552" cy="369332"/>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57200" y="1752600"/>
            <a:ext cx="11274552" cy="4465320"/>
          </a:xfrm>
          <a:prstGeom prst="rect">
            <a:avLst/>
          </a:prstGeom>
        </p:spPr>
        <p:txBody>
          <a:bodyPr vert="horz" wrap="square"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p:nvSpPr>
        <p:spPr>
          <a:xfrm>
            <a:off x="457201" y="6523912"/>
            <a:ext cx="1157368" cy="115416"/>
          </a:xfrm>
          <a:prstGeom prst="rect">
            <a:avLst/>
          </a:prstGeom>
          <a:noFill/>
        </p:spPr>
        <p:txBody>
          <a:bodyPr wrap="none" lIns="0" tIns="0" rIns="0" bIns="0" rtlCol="0">
            <a:spAutoFit/>
          </a:bodyPr>
          <a:lstStyle/>
          <a:p>
            <a:r>
              <a:rPr lang="en-US" sz="750" dirty="0">
                <a:solidFill>
                  <a:srgbClr val="000000"/>
                </a:solidFill>
              </a:rPr>
              <a:t>© 2022 Crowe Advisory PT</a:t>
            </a:r>
          </a:p>
        </p:txBody>
      </p:sp>
      <p:sp>
        <p:nvSpPr>
          <p:cNvPr id="7" name="Line 4"/>
          <p:cNvSpPr>
            <a:spLocks noChangeShapeType="1"/>
          </p:cNvSpPr>
          <p:nvPr userDrawn="1"/>
        </p:nvSpPr>
        <p:spPr bwMode="auto">
          <a:xfrm>
            <a:off x="540000" y="892590"/>
            <a:ext cx="11160000" cy="0"/>
          </a:xfrm>
          <a:prstGeom prst="line">
            <a:avLst/>
          </a:prstGeom>
          <a:noFill/>
          <a:ln w="12700">
            <a:solidFill>
              <a:srgbClr val="FDB913"/>
            </a:solidFill>
            <a:round/>
            <a:headEnd type="oval" w="sm" len="sm"/>
            <a:tailEnd type="oval" w="sm" len="sm"/>
          </a:ln>
          <a:effectLst/>
        </p:spPr>
        <p:txBody>
          <a:bodyPr/>
          <a:lstStyle/>
          <a:p>
            <a:pPr>
              <a:defRPr/>
            </a:pPr>
            <a:endParaRPr lang="en-US" sz="1350"/>
          </a:p>
        </p:txBody>
      </p:sp>
    </p:spTree>
    <p:extLst>
      <p:ext uri="{BB962C8B-B14F-4D97-AF65-F5344CB8AC3E}">
        <p14:creationId xmlns:p14="http://schemas.microsoft.com/office/powerpoint/2010/main" val="42629014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9" r:id="rId14"/>
  </p:sldLayoutIdLst>
  <p:hf sldNum="0" hdr="0" ftr="0" dt="0"/>
  <p:txStyles>
    <p:titleStyle>
      <a:lvl1pPr algn="l" defTabSz="685800" rtl="0" eaLnBrk="1" latinLnBrk="0" hangingPunct="1">
        <a:spcBef>
          <a:spcPct val="0"/>
        </a:spcBef>
        <a:buNone/>
        <a:defRPr sz="2400" kern="1200" baseline="0">
          <a:solidFill>
            <a:schemeClr val="tx1"/>
          </a:solidFill>
          <a:latin typeface="+mj-lt"/>
          <a:ea typeface="+mj-ea"/>
          <a:cs typeface="+mj-cs"/>
        </a:defRPr>
      </a:lvl1pPr>
    </p:titleStyle>
    <p:bodyStyle>
      <a:lvl1pPr marL="137160" indent="-137160" algn="l" defTabSz="685800" rtl="0" eaLnBrk="1" latinLnBrk="0" hangingPunct="1">
        <a:spcBef>
          <a:spcPct val="20000"/>
        </a:spcBef>
        <a:buClr>
          <a:schemeClr val="tx1"/>
        </a:buClr>
        <a:buSzPct val="100000"/>
        <a:buFont typeface="Arial" panose="020B0604020202020204" pitchFamily="34" charset="0"/>
        <a:buChar char="•"/>
        <a:defRPr sz="1600" kern="1200">
          <a:solidFill>
            <a:schemeClr val="tx1"/>
          </a:solidFill>
          <a:latin typeface="+mn-lt"/>
          <a:ea typeface="+mn-ea"/>
          <a:cs typeface="+mn-cs"/>
        </a:defRPr>
      </a:lvl1pPr>
      <a:lvl2pPr marL="292608" indent="-137160" algn="l" defTabSz="685800" rtl="0" eaLnBrk="1" latinLnBrk="0" hangingPunct="1">
        <a:spcBef>
          <a:spcPts val="225"/>
        </a:spcBef>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438912" indent="-137160" algn="l" defTabSz="685800" rtl="0" eaLnBrk="1" latinLnBrk="0" hangingPunct="1">
        <a:spcBef>
          <a:spcPts val="225"/>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566928" indent="-137160" algn="l" defTabSz="685800" rtl="0" eaLnBrk="1" latinLnBrk="0" hangingPunct="1">
        <a:spcBef>
          <a:spcPts val="225"/>
        </a:spcBef>
        <a:buClr>
          <a:schemeClr val="tx1"/>
        </a:buClr>
        <a:buSzPct val="100000"/>
        <a:buFont typeface="Arial" panose="020B0604020202020204" pitchFamily="34" charset="0"/>
        <a:buChar char="•"/>
        <a:defRPr sz="1000" kern="1200">
          <a:solidFill>
            <a:schemeClr val="tx1"/>
          </a:solidFill>
          <a:latin typeface="+mn-lt"/>
          <a:ea typeface="+mn-ea"/>
          <a:cs typeface="+mn-cs"/>
        </a:defRPr>
      </a:lvl4pPr>
      <a:lvl5pPr marL="694944" indent="-137160" algn="l" defTabSz="685800" rtl="0" eaLnBrk="1" latinLnBrk="0" hangingPunct="1">
        <a:spcBef>
          <a:spcPts val="225"/>
        </a:spcBef>
        <a:buClr>
          <a:schemeClr val="tx1"/>
        </a:buClr>
        <a:buSzPct val="100000"/>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104">
          <p15:clr>
            <a:srgbClr val="F26B43"/>
          </p15:clr>
        </p15:guide>
        <p15:guide id="1"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4552" cy="369332"/>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57200" y="1752600"/>
            <a:ext cx="11274552" cy="4465320"/>
          </a:xfrm>
          <a:prstGeom prst="rect">
            <a:avLst/>
          </a:prstGeom>
        </p:spPr>
        <p:txBody>
          <a:bodyPr vert="horz" wrap="square"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p:nvSpPr>
        <p:spPr>
          <a:xfrm>
            <a:off x="457201" y="6523912"/>
            <a:ext cx="995465" cy="115416"/>
          </a:xfrm>
          <a:prstGeom prst="rect">
            <a:avLst/>
          </a:prstGeom>
          <a:noFill/>
        </p:spPr>
        <p:txBody>
          <a:bodyPr wrap="none" lIns="0" tIns="0" rIns="0" bIns="0" rtlCol="0">
            <a:spAutoFit/>
          </a:bodyPr>
          <a:lstStyle/>
          <a:p>
            <a:r>
              <a:rPr lang="en-US" sz="750">
                <a:solidFill>
                  <a:srgbClr val="000000"/>
                </a:solidFill>
              </a:rPr>
              <a:t>© 2022 Crowe Portugal</a:t>
            </a:r>
          </a:p>
        </p:txBody>
      </p:sp>
      <p:sp>
        <p:nvSpPr>
          <p:cNvPr id="7" name="Line 4"/>
          <p:cNvSpPr>
            <a:spLocks noChangeShapeType="1"/>
          </p:cNvSpPr>
          <p:nvPr userDrawn="1"/>
        </p:nvSpPr>
        <p:spPr bwMode="auto">
          <a:xfrm>
            <a:off x="540000" y="1260000"/>
            <a:ext cx="11160000" cy="0"/>
          </a:xfrm>
          <a:prstGeom prst="line">
            <a:avLst/>
          </a:prstGeom>
          <a:noFill/>
          <a:ln w="12700">
            <a:solidFill>
              <a:srgbClr val="FDB913"/>
            </a:solidFill>
            <a:round/>
            <a:headEnd type="oval" w="sm" len="sm"/>
            <a:tailEnd type="oval" w="sm" len="sm"/>
          </a:ln>
          <a:effectLst/>
        </p:spPr>
        <p:txBody>
          <a:bodyPr/>
          <a:lstStyle/>
          <a:p>
            <a:pPr>
              <a:defRPr/>
            </a:pPr>
            <a:endParaRPr lang="en-US" sz="1350"/>
          </a:p>
        </p:txBody>
      </p:sp>
    </p:spTree>
    <p:extLst>
      <p:ext uri="{BB962C8B-B14F-4D97-AF65-F5344CB8AC3E}">
        <p14:creationId xmlns:p14="http://schemas.microsoft.com/office/powerpoint/2010/main" val="29803365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2" r:id="rId10"/>
    <p:sldLayoutId id="2147483703" r:id="rId11"/>
  </p:sldLayoutIdLst>
  <p:hf sldNum="0" hdr="0" ftr="0" dt="0"/>
  <p:txStyles>
    <p:titleStyle>
      <a:lvl1pPr algn="l" defTabSz="685800" rtl="0" eaLnBrk="1" latinLnBrk="0" hangingPunct="1">
        <a:spcBef>
          <a:spcPct val="0"/>
        </a:spcBef>
        <a:buNone/>
        <a:defRPr sz="2400" kern="1200" baseline="0">
          <a:solidFill>
            <a:schemeClr val="tx1"/>
          </a:solidFill>
          <a:latin typeface="+mj-lt"/>
          <a:ea typeface="+mj-ea"/>
          <a:cs typeface="+mj-cs"/>
        </a:defRPr>
      </a:lvl1pPr>
    </p:titleStyle>
    <p:bodyStyle>
      <a:lvl1pPr marL="137160" indent="-137160" algn="l" defTabSz="685800" rtl="0" eaLnBrk="1" latinLnBrk="0" hangingPunct="1">
        <a:spcBef>
          <a:spcPct val="20000"/>
        </a:spcBef>
        <a:buClr>
          <a:schemeClr val="tx1"/>
        </a:buClr>
        <a:buSzPct val="100000"/>
        <a:buFont typeface="Arial" panose="020B0604020202020204" pitchFamily="34" charset="0"/>
        <a:buChar char="•"/>
        <a:defRPr sz="1600" kern="1200">
          <a:solidFill>
            <a:schemeClr val="tx1"/>
          </a:solidFill>
          <a:latin typeface="+mn-lt"/>
          <a:ea typeface="+mn-ea"/>
          <a:cs typeface="+mn-cs"/>
        </a:defRPr>
      </a:lvl1pPr>
      <a:lvl2pPr marL="292608" indent="-137160" algn="l" defTabSz="685800" rtl="0" eaLnBrk="1" latinLnBrk="0" hangingPunct="1">
        <a:spcBef>
          <a:spcPts val="225"/>
        </a:spcBef>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438912" indent="-137160" algn="l" defTabSz="685800" rtl="0" eaLnBrk="1" latinLnBrk="0" hangingPunct="1">
        <a:spcBef>
          <a:spcPts val="225"/>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566928" indent="-137160" algn="l" defTabSz="685800" rtl="0" eaLnBrk="1" latinLnBrk="0" hangingPunct="1">
        <a:spcBef>
          <a:spcPts val="225"/>
        </a:spcBef>
        <a:buClr>
          <a:schemeClr val="tx1"/>
        </a:buClr>
        <a:buSzPct val="100000"/>
        <a:buFont typeface="Arial" panose="020B0604020202020204" pitchFamily="34" charset="0"/>
        <a:buChar char="•"/>
        <a:defRPr sz="1000" kern="1200">
          <a:solidFill>
            <a:schemeClr val="tx1"/>
          </a:solidFill>
          <a:latin typeface="+mn-lt"/>
          <a:ea typeface="+mn-ea"/>
          <a:cs typeface="+mn-cs"/>
        </a:defRPr>
      </a:lvl4pPr>
      <a:lvl5pPr marL="694944" indent="-137160" algn="l" defTabSz="685800" rtl="0" eaLnBrk="1" latinLnBrk="0" hangingPunct="1">
        <a:spcBef>
          <a:spcPts val="225"/>
        </a:spcBef>
        <a:buClr>
          <a:schemeClr val="tx1"/>
        </a:buClr>
        <a:buSzPct val="100000"/>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104">
          <p15:clr>
            <a:srgbClr val="F26B43"/>
          </p15:clr>
        </p15:guide>
        <p15:guide id="1"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mailto:miriam.costa@crowe.pt" TargetMode="External"/><Relationship Id="rId2" Type="http://schemas.openxmlformats.org/officeDocument/2006/relationships/hyperlink" Target="mailto:pedro.faria@crowe.pt" TargetMode="External"/><Relationship Id="rId1" Type="http://schemas.openxmlformats.org/officeDocument/2006/relationships/slideLayout" Target="../slideLayouts/slideLayout23.xml"/><Relationship Id="rId4" Type="http://schemas.openxmlformats.org/officeDocument/2006/relationships/hyperlink" Target="mailto:paulo.lourosa@crowe.p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jp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a:extLst>
              <a:ext uri="{28A0092B-C50C-407E-A947-70E740481C1C}">
                <a14:useLocalDpi xmlns:a14="http://schemas.microsoft.com/office/drawing/2010/main" val="0"/>
              </a:ext>
            </a:extLst>
          </a:blip>
          <a:srcRect/>
          <a:stretch/>
        </p:blipFill>
        <p:spPr>
          <a:xfrm>
            <a:off x="-236219" y="0"/>
            <a:ext cx="12664438" cy="7123746"/>
          </a:xfrm>
          <a:prstGeom prst="rect">
            <a:avLst/>
          </a:prstGeom>
        </p:spPr>
      </p:pic>
      <p:sp>
        <p:nvSpPr>
          <p:cNvPr id="5" name="object 5"/>
          <p:cNvSpPr/>
          <p:nvPr/>
        </p:nvSpPr>
        <p:spPr>
          <a:xfrm>
            <a:off x="729314" y="505431"/>
            <a:ext cx="11123149" cy="5857831"/>
          </a:xfrm>
          <a:custGeom>
            <a:avLst/>
            <a:gdLst/>
            <a:ahLst/>
            <a:cxnLst/>
            <a:rect l="l" t="t" r="r" b="b"/>
            <a:pathLst>
              <a:path w="10711180" h="5744210">
                <a:moveTo>
                  <a:pt x="33832" y="5727763"/>
                </a:moveTo>
                <a:lnTo>
                  <a:pt x="25374" y="5721413"/>
                </a:lnTo>
                <a:lnTo>
                  <a:pt x="8458" y="5721413"/>
                </a:lnTo>
                <a:lnTo>
                  <a:pt x="0" y="5727763"/>
                </a:lnTo>
                <a:lnTo>
                  <a:pt x="0" y="5740463"/>
                </a:lnTo>
                <a:lnTo>
                  <a:pt x="4229" y="5743651"/>
                </a:lnTo>
                <a:lnTo>
                  <a:pt x="29603" y="5743651"/>
                </a:lnTo>
                <a:lnTo>
                  <a:pt x="33832" y="5740463"/>
                </a:lnTo>
                <a:lnTo>
                  <a:pt x="33832" y="5727763"/>
                </a:lnTo>
                <a:close/>
              </a:path>
              <a:path w="10711180" h="5744210">
                <a:moveTo>
                  <a:pt x="33832" y="4582871"/>
                </a:moveTo>
                <a:lnTo>
                  <a:pt x="25374" y="4576534"/>
                </a:lnTo>
                <a:lnTo>
                  <a:pt x="8458" y="4576534"/>
                </a:lnTo>
                <a:lnTo>
                  <a:pt x="0" y="4582871"/>
                </a:lnTo>
                <a:lnTo>
                  <a:pt x="0" y="4595558"/>
                </a:lnTo>
                <a:lnTo>
                  <a:pt x="8458" y="4601908"/>
                </a:lnTo>
                <a:lnTo>
                  <a:pt x="25374" y="4601908"/>
                </a:lnTo>
                <a:lnTo>
                  <a:pt x="33832" y="4595558"/>
                </a:lnTo>
                <a:lnTo>
                  <a:pt x="33832" y="4589221"/>
                </a:lnTo>
                <a:lnTo>
                  <a:pt x="33832" y="4582871"/>
                </a:lnTo>
                <a:close/>
              </a:path>
              <a:path w="10711180" h="5744210">
                <a:moveTo>
                  <a:pt x="33832" y="3438017"/>
                </a:moveTo>
                <a:lnTo>
                  <a:pt x="25374" y="3431667"/>
                </a:lnTo>
                <a:lnTo>
                  <a:pt x="8458" y="3431667"/>
                </a:lnTo>
                <a:lnTo>
                  <a:pt x="0" y="3438017"/>
                </a:lnTo>
                <a:lnTo>
                  <a:pt x="0" y="3450704"/>
                </a:lnTo>
                <a:lnTo>
                  <a:pt x="8458" y="3457041"/>
                </a:lnTo>
                <a:lnTo>
                  <a:pt x="25374" y="3457041"/>
                </a:lnTo>
                <a:lnTo>
                  <a:pt x="33832" y="3450704"/>
                </a:lnTo>
                <a:lnTo>
                  <a:pt x="33832" y="3444354"/>
                </a:lnTo>
                <a:lnTo>
                  <a:pt x="33832" y="3438017"/>
                </a:lnTo>
                <a:close/>
              </a:path>
              <a:path w="10711180" h="5744210">
                <a:moveTo>
                  <a:pt x="33832" y="2292832"/>
                </a:moveTo>
                <a:lnTo>
                  <a:pt x="25374" y="2286495"/>
                </a:lnTo>
                <a:lnTo>
                  <a:pt x="8458" y="2286495"/>
                </a:lnTo>
                <a:lnTo>
                  <a:pt x="0" y="2292832"/>
                </a:lnTo>
                <a:lnTo>
                  <a:pt x="0" y="2305634"/>
                </a:lnTo>
                <a:lnTo>
                  <a:pt x="8458" y="2311971"/>
                </a:lnTo>
                <a:lnTo>
                  <a:pt x="25374" y="2311971"/>
                </a:lnTo>
                <a:lnTo>
                  <a:pt x="33832" y="2305634"/>
                </a:lnTo>
                <a:lnTo>
                  <a:pt x="33832" y="2299284"/>
                </a:lnTo>
                <a:lnTo>
                  <a:pt x="33832" y="2292832"/>
                </a:lnTo>
                <a:close/>
              </a:path>
              <a:path w="10711180" h="5744210">
                <a:moveTo>
                  <a:pt x="33832" y="1147978"/>
                </a:moveTo>
                <a:lnTo>
                  <a:pt x="25374" y="1141628"/>
                </a:lnTo>
                <a:lnTo>
                  <a:pt x="8458" y="1141628"/>
                </a:lnTo>
                <a:lnTo>
                  <a:pt x="0" y="1147978"/>
                </a:lnTo>
                <a:lnTo>
                  <a:pt x="0" y="1160665"/>
                </a:lnTo>
                <a:lnTo>
                  <a:pt x="8458" y="1167003"/>
                </a:lnTo>
                <a:lnTo>
                  <a:pt x="25374" y="1167003"/>
                </a:lnTo>
                <a:lnTo>
                  <a:pt x="33832" y="1160665"/>
                </a:lnTo>
                <a:lnTo>
                  <a:pt x="33832" y="1154315"/>
                </a:lnTo>
                <a:lnTo>
                  <a:pt x="33832" y="1147978"/>
                </a:lnTo>
                <a:close/>
              </a:path>
              <a:path w="10711180" h="5744210">
                <a:moveTo>
                  <a:pt x="33832" y="3124"/>
                </a:moveTo>
                <a:lnTo>
                  <a:pt x="29667" y="0"/>
                </a:lnTo>
                <a:lnTo>
                  <a:pt x="4152" y="0"/>
                </a:lnTo>
                <a:lnTo>
                  <a:pt x="0" y="3124"/>
                </a:lnTo>
                <a:lnTo>
                  <a:pt x="0" y="15811"/>
                </a:lnTo>
                <a:lnTo>
                  <a:pt x="8458" y="22148"/>
                </a:lnTo>
                <a:lnTo>
                  <a:pt x="25374" y="22148"/>
                </a:lnTo>
                <a:lnTo>
                  <a:pt x="33832" y="15811"/>
                </a:lnTo>
                <a:lnTo>
                  <a:pt x="33832" y="3124"/>
                </a:lnTo>
                <a:close/>
              </a:path>
              <a:path w="10711180" h="5744210">
                <a:moveTo>
                  <a:pt x="1559115" y="5727763"/>
                </a:moveTo>
                <a:lnTo>
                  <a:pt x="1550657" y="5721413"/>
                </a:lnTo>
                <a:lnTo>
                  <a:pt x="1533740" y="5721413"/>
                </a:lnTo>
                <a:lnTo>
                  <a:pt x="1525282" y="5727763"/>
                </a:lnTo>
                <a:lnTo>
                  <a:pt x="1525282" y="5740463"/>
                </a:lnTo>
                <a:lnTo>
                  <a:pt x="1529511" y="5743651"/>
                </a:lnTo>
                <a:lnTo>
                  <a:pt x="1554886" y="5743651"/>
                </a:lnTo>
                <a:lnTo>
                  <a:pt x="1559115" y="5740463"/>
                </a:lnTo>
                <a:lnTo>
                  <a:pt x="1559115" y="5727763"/>
                </a:lnTo>
                <a:close/>
              </a:path>
              <a:path w="10711180" h="5744210">
                <a:moveTo>
                  <a:pt x="1559115" y="4582871"/>
                </a:moveTo>
                <a:lnTo>
                  <a:pt x="1550657" y="4576534"/>
                </a:lnTo>
                <a:lnTo>
                  <a:pt x="1533740" y="4576534"/>
                </a:lnTo>
                <a:lnTo>
                  <a:pt x="1525282" y="4582871"/>
                </a:lnTo>
                <a:lnTo>
                  <a:pt x="1525282" y="4595558"/>
                </a:lnTo>
                <a:lnTo>
                  <a:pt x="1533740" y="4601908"/>
                </a:lnTo>
                <a:lnTo>
                  <a:pt x="1550657" y="4601908"/>
                </a:lnTo>
                <a:lnTo>
                  <a:pt x="1559115" y="4595558"/>
                </a:lnTo>
                <a:lnTo>
                  <a:pt x="1559115" y="4589221"/>
                </a:lnTo>
                <a:lnTo>
                  <a:pt x="1559115" y="4582871"/>
                </a:lnTo>
                <a:close/>
              </a:path>
              <a:path w="10711180" h="5744210">
                <a:moveTo>
                  <a:pt x="1559115" y="3438017"/>
                </a:moveTo>
                <a:lnTo>
                  <a:pt x="1550657" y="3431667"/>
                </a:lnTo>
                <a:lnTo>
                  <a:pt x="1533740" y="3431667"/>
                </a:lnTo>
                <a:lnTo>
                  <a:pt x="1525282" y="3438017"/>
                </a:lnTo>
                <a:lnTo>
                  <a:pt x="1525282" y="3450704"/>
                </a:lnTo>
                <a:lnTo>
                  <a:pt x="1533740" y="3457041"/>
                </a:lnTo>
                <a:lnTo>
                  <a:pt x="1550657" y="3457041"/>
                </a:lnTo>
                <a:lnTo>
                  <a:pt x="1559115" y="3450704"/>
                </a:lnTo>
                <a:lnTo>
                  <a:pt x="1559115" y="3444354"/>
                </a:lnTo>
                <a:lnTo>
                  <a:pt x="1559115" y="3438017"/>
                </a:lnTo>
                <a:close/>
              </a:path>
              <a:path w="10711180" h="5744210">
                <a:moveTo>
                  <a:pt x="1559115" y="2292832"/>
                </a:moveTo>
                <a:lnTo>
                  <a:pt x="1550657" y="2286495"/>
                </a:lnTo>
                <a:lnTo>
                  <a:pt x="1533740" y="2286495"/>
                </a:lnTo>
                <a:lnTo>
                  <a:pt x="1525282" y="2292832"/>
                </a:lnTo>
                <a:lnTo>
                  <a:pt x="1525282" y="2305634"/>
                </a:lnTo>
                <a:lnTo>
                  <a:pt x="1533740" y="2311971"/>
                </a:lnTo>
                <a:lnTo>
                  <a:pt x="1550657" y="2311971"/>
                </a:lnTo>
                <a:lnTo>
                  <a:pt x="1559115" y="2305634"/>
                </a:lnTo>
                <a:lnTo>
                  <a:pt x="1559115" y="2299284"/>
                </a:lnTo>
                <a:lnTo>
                  <a:pt x="1559115" y="2292832"/>
                </a:lnTo>
                <a:close/>
              </a:path>
              <a:path w="10711180" h="5744210">
                <a:moveTo>
                  <a:pt x="1559115" y="1147978"/>
                </a:moveTo>
                <a:lnTo>
                  <a:pt x="1550657" y="1141628"/>
                </a:lnTo>
                <a:lnTo>
                  <a:pt x="1533740" y="1141628"/>
                </a:lnTo>
                <a:lnTo>
                  <a:pt x="1525282" y="1147978"/>
                </a:lnTo>
                <a:lnTo>
                  <a:pt x="1525282" y="1160665"/>
                </a:lnTo>
                <a:lnTo>
                  <a:pt x="1533740" y="1167003"/>
                </a:lnTo>
                <a:lnTo>
                  <a:pt x="1550657" y="1167003"/>
                </a:lnTo>
                <a:lnTo>
                  <a:pt x="1559115" y="1160665"/>
                </a:lnTo>
                <a:lnTo>
                  <a:pt x="1559115" y="1154315"/>
                </a:lnTo>
                <a:lnTo>
                  <a:pt x="1559115" y="1147978"/>
                </a:lnTo>
                <a:close/>
              </a:path>
              <a:path w="10711180" h="5744210">
                <a:moveTo>
                  <a:pt x="1559115" y="3124"/>
                </a:moveTo>
                <a:lnTo>
                  <a:pt x="1554962" y="0"/>
                </a:lnTo>
                <a:lnTo>
                  <a:pt x="1529435" y="0"/>
                </a:lnTo>
                <a:lnTo>
                  <a:pt x="1525282" y="3124"/>
                </a:lnTo>
                <a:lnTo>
                  <a:pt x="1525282" y="15811"/>
                </a:lnTo>
                <a:lnTo>
                  <a:pt x="1533740" y="22148"/>
                </a:lnTo>
                <a:lnTo>
                  <a:pt x="1550657" y="22148"/>
                </a:lnTo>
                <a:lnTo>
                  <a:pt x="1559115" y="15811"/>
                </a:lnTo>
                <a:lnTo>
                  <a:pt x="1559115" y="3124"/>
                </a:lnTo>
                <a:close/>
              </a:path>
              <a:path w="10711180" h="5744210">
                <a:moveTo>
                  <a:pt x="3084398" y="5727763"/>
                </a:moveTo>
                <a:lnTo>
                  <a:pt x="3075940" y="5721413"/>
                </a:lnTo>
                <a:lnTo>
                  <a:pt x="3059023" y="5721413"/>
                </a:lnTo>
                <a:lnTo>
                  <a:pt x="3050565" y="5727763"/>
                </a:lnTo>
                <a:lnTo>
                  <a:pt x="3050565" y="5740463"/>
                </a:lnTo>
                <a:lnTo>
                  <a:pt x="3054794" y="5743651"/>
                </a:lnTo>
                <a:lnTo>
                  <a:pt x="3080169" y="5743651"/>
                </a:lnTo>
                <a:lnTo>
                  <a:pt x="3084398" y="5740463"/>
                </a:lnTo>
                <a:lnTo>
                  <a:pt x="3084398" y="5727763"/>
                </a:lnTo>
                <a:close/>
              </a:path>
              <a:path w="10711180" h="5744210">
                <a:moveTo>
                  <a:pt x="3084398" y="4582871"/>
                </a:moveTo>
                <a:lnTo>
                  <a:pt x="3075940" y="4576534"/>
                </a:lnTo>
                <a:lnTo>
                  <a:pt x="3059023" y="4576534"/>
                </a:lnTo>
                <a:lnTo>
                  <a:pt x="3050565" y="4582871"/>
                </a:lnTo>
                <a:lnTo>
                  <a:pt x="3050565" y="4595558"/>
                </a:lnTo>
                <a:lnTo>
                  <a:pt x="3059023" y="4601908"/>
                </a:lnTo>
                <a:lnTo>
                  <a:pt x="3075940" y="4601908"/>
                </a:lnTo>
                <a:lnTo>
                  <a:pt x="3084398" y="4595558"/>
                </a:lnTo>
                <a:lnTo>
                  <a:pt x="3084398" y="4589221"/>
                </a:lnTo>
                <a:lnTo>
                  <a:pt x="3084398" y="4582871"/>
                </a:lnTo>
                <a:close/>
              </a:path>
              <a:path w="10711180" h="5744210">
                <a:moveTo>
                  <a:pt x="3084398" y="3438017"/>
                </a:moveTo>
                <a:lnTo>
                  <a:pt x="3075940" y="3431667"/>
                </a:lnTo>
                <a:lnTo>
                  <a:pt x="3059023" y="3431667"/>
                </a:lnTo>
                <a:lnTo>
                  <a:pt x="3050565" y="3438017"/>
                </a:lnTo>
                <a:lnTo>
                  <a:pt x="3050565" y="3450704"/>
                </a:lnTo>
                <a:lnTo>
                  <a:pt x="3059023" y="3457041"/>
                </a:lnTo>
                <a:lnTo>
                  <a:pt x="3075940" y="3457041"/>
                </a:lnTo>
                <a:lnTo>
                  <a:pt x="3084398" y="3450704"/>
                </a:lnTo>
                <a:lnTo>
                  <a:pt x="3084398" y="3444354"/>
                </a:lnTo>
                <a:lnTo>
                  <a:pt x="3084398" y="3438017"/>
                </a:lnTo>
                <a:close/>
              </a:path>
              <a:path w="10711180" h="5744210">
                <a:moveTo>
                  <a:pt x="3084398" y="2292832"/>
                </a:moveTo>
                <a:lnTo>
                  <a:pt x="3075940" y="2286495"/>
                </a:lnTo>
                <a:lnTo>
                  <a:pt x="3059023" y="2286495"/>
                </a:lnTo>
                <a:lnTo>
                  <a:pt x="3050565" y="2292832"/>
                </a:lnTo>
                <a:lnTo>
                  <a:pt x="3050565" y="2305634"/>
                </a:lnTo>
                <a:lnTo>
                  <a:pt x="3059023" y="2311971"/>
                </a:lnTo>
                <a:lnTo>
                  <a:pt x="3075940" y="2311971"/>
                </a:lnTo>
                <a:lnTo>
                  <a:pt x="3084398" y="2305634"/>
                </a:lnTo>
                <a:lnTo>
                  <a:pt x="3084398" y="2299284"/>
                </a:lnTo>
                <a:lnTo>
                  <a:pt x="3084398" y="2292832"/>
                </a:lnTo>
                <a:close/>
              </a:path>
              <a:path w="10711180" h="5744210">
                <a:moveTo>
                  <a:pt x="3084398" y="1147978"/>
                </a:moveTo>
                <a:lnTo>
                  <a:pt x="3075940" y="1141628"/>
                </a:lnTo>
                <a:lnTo>
                  <a:pt x="3059023" y="1141628"/>
                </a:lnTo>
                <a:lnTo>
                  <a:pt x="3050565" y="1147978"/>
                </a:lnTo>
                <a:lnTo>
                  <a:pt x="3050565" y="1160665"/>
                </a:lnTo>
                <a:lnTo>
                  <a:pt x="3059023" y="1167003"/>
                </a:lnTo>
                <a:lnTo>
                  <a:pt x="3075940" y="1167003"/>
                </a:lnTo>
                <a:lnTo>
                  <a:pt x="3084398" y="1160665"/>
                </a:lnTo>
                <a:lnTo>
                  <a:pt x="3084398" y="1154315"/>
                </a:lnTo>
                <a:lnTo>
                  <a:pt x="3084398" y="1147978"/>
                </a:lnTo>
                <a:close/>
              </a:path>
              <a:path w="10711180" h="5744210">
                <a:moveTo>
                  <a:pt x="3084398" y="3124"/>
                </a:moveTo>
                <a:lnTo>
                  <a:pt x="3080245" y="0"/>
                </a:lnTo>
                <a:lnTo>
                  <a:pt x="3054731" y="0"/>
                </a:lnTo>
                <a:lnTo>
                  <a:pt x="3050565" y="3124"/>
                </a:lnTo>
                <a:lnTo>
                  <a:pt x="3050565" y="15811"/>
                </a:lnTo>
                <a:lnTo>
                  <a:pt x="3059023" y="22148"/>
                </a:lnTo>
                <a:lnTo>
                  <a:pt x="3075940" y="22148"/>
                </a:lnTo>
                <a:lnTo>
                  <a:pt x="3084398" y="15811"/>
                </a:lnTo>
                <a:lnTo>
                  <a:pt x="3084398" y="3124"/>
                </a:lnTo>
                <a:close/>
              </a:path>
              <a:path w="10711180" h="5744210">
                <a:moveTo>
                  <a:pt x="4609681" y="5727763"/>
                </a:moveTo>
                <a:lnTo>
                  <a:pt x="4601222" y="5721413"/>
                </a:lnTo>
                <a:lnTo>
                  <a:pt x="4584306" y="5721413"/>
                </a:lnTo>
                <a:lnTo>
                  <a:pt x="4575848" y="5727763"/>
                </a:lnTo>
                <a:lnTo>
                  <a:pt x="4575848" y="5740463"/>
                </a:lnTo>
                <a:lnTo>
                  <a:pt x="4580077" y="5743651"/>
                </a:lnTo>
                <a:lnTo>
                  <a:pt x="4605452" y="5743651"/>
                </a:lnTo>
                <a:lnTo>
                  <a:pt x="4609681" y="5740463"/>
                </a:lnTo>
                <a:lnTo>
                  <a:pt x="4609681" y="5727763"/>
                </a:lnTo>
                <a:close/>
              </a:path>
              <a:path w="10711180" h="5744210">
                <a:moveTo>
                  <a:pt x="4609681" y="4582871"/>
                </a:moveTo>
                <a:lnTo>
                  <a:pt x="4601222" y="4576534"/>
                </a:lnTo>
                <a:lnTo>
                  <a:pt x="4584306" y="4576534"/>
                </a:lnTo>
                <a:lnTo>
                  <a:pt x="4575848" y="4582871"/>
                </a:lnTo>
                <a:lnTo>
                  <a:pt x="4575848" y="4595558"/>
                </a:lnTo>
                <a:lnTo>
                  <a:pt x="4584306" y="4601908"/>
                </a:lnTo>
                <a:lnTo>
                  <a:pt x="4601222" y="4601908"/>
                </a:lnTo>
                <a:lnTo>
                  <a:pt x="4609681" y="4595558"/>
                </a:lnTo>
                <a:lnTo>
                  <a:pt x="4609681" y="4589221"/>
                </a:lnTo>
                <a:lnTo>
                  <a:pt x="4609681" y="4582871"/>
                </a:lnTo>
                <a:close/>
              </a:path>
              <a:path w="10711180" h="5744210">
                <a:moveTo>
                  <a:pt x="4609681" y="3438017"/>
                </a:moveTo>
                <a:lnTo>
                  <a:pt x="4601222" y="3431667"/>
                </a:lnTo>
                <a:lnTo>
                  <a:pt x="4584306" y="3431667"/>
                </a:lnTo>
                <a:lnTo>
                  <a:pt x="4575848" y="3438017"/>
                </a:lnTo>
                <a:lnTo>
                  <a:pt x="4575848" y="3450704"/>
                </a:lnTo>
                <a:lnTo>
                  <a:pt x="4584306" y="3457041"/>
                </a:lnTo>
                <a:lnTo>
                  <a:pt x="4601222" y="3457041"/>
                </a:lnTo>
                <a:lnTo>
                  <a:pt x="4609681" y="3450704"/>
                </a:lnTo>
                <a:lnTo>
                  <a:pt x="4609681" y="3444354"/>
                </a:lnTo>
                <a:lnTo>
                  <a:pt x="4609681" y="3438017"/>
                </a:lnTo>
                <a:close/>
              </a:path>
              <a:path w="10711180" h="5744210">
                <a:moveTo>
                  <a:pt x="4609681" y="2292832"/>
                </a:moveTo>
                <a:lnTo>
                  <a:pt x="4601222" y="2286495"/>
                </a:lnTo>
                <a:lnTo>
                  <a:pt x="4584306" y="2286495"/>
                </a:lnTo>
                <a:lnTo>
                  <a:pt x="4575848" y="2292832"/>
                </a:lnTo>
                <a:lnTo>
                  <a:pt x="4575848" y="2305634"/>
                </a:lnTo>
                <a:lnTo>
                  <a:pt x="4584306" y="2311971"/>
                </a:lnTo>
                <a:lnTo>
                  <a:pt x="4601222" y="2311971"/>
                </a:lnTo>
                <a:lnTo>
                  <a:pt x="4609681" y="2305634"/>
                </a:lnTo>
                <a:lnTo>
                  <a:pt x="4609681" y="2299284"/>
                </a:lnTo>
                <a:lnTo>
                  <a:pt x="4609681" y="2292832"/>
                </a:lnTo>
                <a:close/>
              </a:path>
              <a:path w="10711180" h="5744210">
                <a:moveTo>
                  <a:pt x="4609681" y="1147978"/>
                </a:moveTo>
                <a:lnTo>
                  <a:pt x="4601222" y="1141628"/>
                </a:lnTo>
                <a:lnTo>
                  <a:pt x="4584306" y="1141628"/>
                </a:lnTo>
                <a:lnTo>
                  <a:pt x="4575848" y="1147978"/>
                </a:lnTo>
                <a:lnTo>
                  <a:pt x="4575848" y="1160665"/>
                </a:lnTo>
                <a:lnTo>
                  <a:pt x="4584306" y="1167003"/>
                </a:lnTo>
                <a:lnTo>
                  <a:pt x="4601222" y="1167003"/>
                </a:lnTo>
                <a:lnTo>
                  <a:pt x="4609681" y="1160665"/>
                </a:lnTo>
                <a:lnTo>
                  <a:pt x="4609681" y="1154315"/>
                </a:lnTo>
                <a:lnTo>
                  <a:pt x="4609681" y="1147978"/>
                </a:lnTo>
                <a:close/>
              </a:path>
              <a:path w="10711180" h="5744210">
                <a:moveTo>
                  <a:pt x="4609681" y="3124"/>
                </a:moveTo>
                <a:lnTo>
                  <a:pt x="4605528" y="0"/>
                </a:lnTo>
                <a:lnTo>
                  <a:pt x="4580013" y="0"/>
                </a:lnTo>
                <a:lnTo>
                  <a:pt x="4575848" y="3124"/>
                </a:lnTo>
                <a:lnTo>
                  <a:pt x="4575848" y="15811"/>
                </a:lnTo>
                <a:lnTo>
                  <a:pt x="4584306" y="22148"/>
                </a:lnTo>
                <a:lnTo>
                  <a:pt x="4601222" y="22148"/>
                </a:lnTo>
                <a:lnTo>
                  <a:pt x="4609681" y="15811"/>
                </a:lnTo>
                <a:lnTo>
                  <a:pt x="4609681" y="3124"/>
                </a:lnTo>
                <a:close/>
              </a:path>
              <a:path w="10711180" h="5744210">
                <a:moveTo>
                  <a:pt x="6134976" y="5727763"/>
                </a:moveTo>
                <a:lnTo>
                  <a:pt x="6126365" y="5721413"/>
                </a:lnTo>
                <a:lnTo>
                  <a:pt x="6109449" y="5721413"/>
                </a:lnTo>
                <a:lnTo>
                  <a:pt x="6100991" y="5727763"/>
                </a:lnTo>
                <a:lnTo>
                  <a:pt x="6100991" y="5740463"/>
                </a:lnTo>
                <a:lnTo>
                  <a:pt x="6105220" y="5743651"/>
                </a:lnTo>
                <a:lnTo>
                  <a:pt x="6130671" y="5743651"/>
                </a:lnTo>
                <a:lnTo>
                  <a:pt x="6134976" y="5740463"/>
                </a:lnTo>
                <a:lnTo>
                  <a:pt x="6134976" y="5727763"/>
                </a:lnTo>
                <a:close/>
              </a:path>
              <a:path w="10711180" h="5744210">
                <a:moveTo>
                  <a:pt x="6134976" y="4582871"/>
                </a:moveTo>
                <a:lnTo>
                  <a:pt x="6126365" y="4576534"/>
                </a:lnTo>
                <a:lnTo>
                  <a:pt x="6109449" y="4576534"/>
                </a:lnTo>
                <a:lnTo>
                  <a:pt x="6100991" y="4582871"/>
                </a:lnTo>
                <a:lnTo>
                  <a:pt x="6100991" y="4595558"/>
                </a:lnTo>
                <a:lnTo>
                  <a:pt x="6109449" y="4601908"/>
                </a:lnTo>
                <a:lnTo>
                  <a:pt x="6126365" y="4601908"/>
                </a:lnTo>
                <a:lnTo>
                  <a:pt x="6134976" y="4595558"/>
                </a:lnTo>
                <a:lnTo>
                  <a:pt x="6134976" y="4589221"/>
                </a:lnTo>
                <a:lnTo>
                  <a:pt x="6134976" y="4582871"/>
                </a:lnTo>
                <a:close/>
              </a:path>
              <a:path w="10711180" h="5744210">
                <a:moveTo>
                  <a:pt x="6134976" y="3438017"/>
                </a:moveTo>
                <a:lnTo>
                  <a:pt x="6126365" y="3431667"/>
                </a:lnTo>
                <a:lnTo>
                  <a:pt x="6109449" y="3431667"/>
                </a:lnTo>
                <a:lnTo>
                  <a:pt x="6100991" y="3438017"/>
                </a:lnTo>
                <a:lnTo>
                  <a:pt x="6100991" y="3450704"/>
                </a:lnTo>
                <a:lnTo>
                  <a:pt x="6109449" y="3457041"/>
                </a:lnTo>
                <a:lnTo>
                  <a:pt x="6126365" y="3457041"/>
                </a:lnTo>
                <a:lnTo>
                  <a:pt x="6134976" y="3450704"/>
                </a:lnTo>
                <a:lnTo>
                  <a:pt x="6134976" y="3444354"/>
                </a:lnTo>
                <a:lnTo>
                  <a:pt x="6134976" y="3438017"/>
                </a:lnTo>
                <a:close/>
              </a:path>
              <a:path w="10711180" h="5744210">
                <a:moveTo>
                  <a:pt x="6134976" y="2292832"/>
                </a:moveTo>
                <a:lnTo>
                  <a:pt x="6126365" y="2286495"/>
                </a:lnTo>
                <a:lnTo>
                  <a:pt x="6109449" y="2286495"/>
                </a:lnTo>
                <a:lnTo>
                  <a:pt x="6100991" y="2292832"/>
                </a:lnTo>
                <a:lnTo>
                  <a:pt x="6100991" y="2305634"/>
                </a:lnTo>
                <a:lnTo>
                  <a:pt x="6109449" y="2311971"/>
                </a:lnTo>
                <a:lnTo>
                  <a:pt x="6126365" y="2311971"/>
                </a:lnTo>
                <a:lnTo>
                  <a:pt x="6134976" y="2305634"/>
                </a:lnTo>
                <a:lnTo>
                  <a:pt x="6134976" y="2299284"/>
                </a:lnTo>
                <a:lnTo>
                  <a:pt x="6134976" y="2292832"/>
                </a:lnTo>
                <a:close/>
              </a:path>
              <a:path w="10711180" h="5744210">
                <a:moveTo>
                  <a:pt x="6134976" y="1147978"/>
                </a:moveTo>
                <a:lnTo>
                  <a:pt x="6126365" y="1141628"/>
                </a:lnTo>
                <a:lnTo>
                  <a:pt x="6109449" y="1141628"/>
                </a:lnTo>
                <a:lnTo>
                  <a:pt x="6100991" y="1147978"/>
                </a:lnTo>
                <a:lnTo>
                  <a:pt x="6100991" y="1160665"/>
                </a:lnTo>
                <a:lnTo>
                  <a:pt x="6109449" y="1167003"/>
                </a:lnTo>
                <a:lnTo>
                  <a:pt x="6126365" y="1167003"/>
                </a:lnTo>
                <a:lnTo>
                  <a:pt x="6134976" y="1160665"/>
                </a:lnTo>
                <a:lnTo>
                  <a:pt x="6134976" y="1154315"/>
                </a:lnTo>
                <a:lnTo>
                  <a:pt x="6134976" y="1147978"/>
                </a:lnTo>
                <a:close/>
              </a:path>
              <a:path w="10711180" h="5744210">
                <a:moveTo>
                  <a:pt x="6134976" y="3124"/>
                </a:moveTo>
                <a:lnTo>
                  <a:pt x="6130747" y="0"/>
                </a:lnTo>
                <a:lnTo>
                  <a:pt x="6105156" y="0"/>
                </a:lnTo>
                <a:lnTo>
                  <a:pt x="6100991" y="3124"/>
                </a:lnTo>
                <a:lnTo>
                  <a:pt x="6100991" y="15811"/>
                </a:lnTo>
                <a:lnTo>
                  <a:pt x="6109449" y="22148"/>
                </a:lnTo>
                <a:lnTo>
                  <a:pt x="6126365" y="22148"/>
                </a:lnTo>
                <a:lnTo>
                  <a:pt x="6134976" y="15811"/>
                </a:lnTo>
                <a:lnTo>
                  <a:pt x="6134976" y="3124"/>
                </a:lnTo>
                <a:close/>
              </a:path>
              <a:path w="10711180" h="5744210">
                <a:moveTo>
                  <a:pt x="7660106" y="5727763"/>
                </a:moveTo>
                <a:lnTo>
                  <a:pt x="7651648" y="5721413"/>
                </a:lnTo>
                <a:lnTo>
                  <a:pt x="7634732" y="5721413"/>
                </a:lnTo>
                <a:lnTo>
                  <a:pt x="7626286" y="5727763"/>
                </a:lnTo>
                <a:lnTo>
                  <a:pt x="7626286" y="5740463"/>
                </a:lnTo>
                <a:lnTo>
                  <a:pt x="7630503" y="5743651"/>
                </a:lnTo>
                <a:lnTo>
                  <a:pt x="7655877" y="5743651"/>
                </a:lnTo>
                <a:lnTo>
                  <a:pt x="7660106" y="5740463"/>
                </a:lnTo>
                <a:lnTo>
                  <a:pt x="7660106" y="5727763"/>
                </a:lnTo>
                <a:close/>
              </a:path>
              <a:path w="10711180" h="5744210">
                <a:moveTo>
                  <a:pt x="7660106" y="4582871"/>
                </a:moveTo>
                <a:lnTo>
                  <a:pt x="7651648" y="4576534"/>
                </a:lnTo>
                <a:lnTo>
                  <a:pt x="7634732" y="4576534"/>
                </a:lnTo>
                <a:lnTo>
                  <a:pt x="7626286" y="4582871"/>
                </a:lnTo>
                <a:lnTo>
                  <a:pt x="7626286" y="4595558"/>
                </a:lnTo>
                <a:lnTo>
                  <a:pt x="7634732" y="4601908"/>
                </a:lnTo>
                <a:lnTo>
                  <a:pt x="7651648" y="4601908"/>
                </a:lnTo>
                <a:lnTo>
                  <a:pt x="7660106" y="4595558"/>
                </a:lnTo>
                <a:lnTo>
                  <a:pt x="7660106" y="4589221"/>
                </a:lnTo>
                <a:lnTo>
                  <a:pt x="7660106" y="4582871"/>
                </a:lnTo>
                <a:close/>
              </a:path>
              <a:path w="10711180" h="5744210">
                <a:moveTo>
                  <a:pt x="7660106" y="3438017"/>
                </a:moveTo>
                <a:lnTo>
                  <a:pt x="7651648" y="3431667"/>
                </a:lnTo>
                <a:lnTo>
                  <a:pt x="7634732" y="3431667"/>
                </a:lnTo>
                <a:lnTo>
                  <a:pt x="7626286" y="3438017"/>
                </a:lnTo>
                <a:lnTo>
                  <a:pt x="7626286" y="3450704"/>
                </a:lnTo>
                <a:lnTo>
                  <a:pt x="7634732" y="3457041"/>
                </a:lnTo>
                <a:lnTo>
                  <a:pt x="7651648" y="3457041"/>
                </a:lnTo>
                <a:lnTo>
                  <a:pt x="7660106" y="3450704"/>
                </a:lnTo>
                <a:lnTo>
                  <a:pt x="7660106" y="3444354"/>
                </a:lnTo>
                <a:lnTo>
                  <a:pt x="7660106" y="3438017"/>
                </a:lnTo>
                <a:close/>
              </a:path>
              <a:path w="10711180" h="5744210">
                <a:moveTo>
                  <a:pt x="7660106" y="2292832"/>
                </a:moveTo>
                <a:lnTo>
                  <a:pt x="7651648" y="2286495"/>
                </a:lnTo>
                <a:lnTo>
                  <a:pt x="7634732" y="2286495"/>
                </a:lnTo>
                <a:lnTo>
                  <a:pt x="7626286" y="2292832"/>
                </a:lnTo>
                <a:lnTo>
                  <a:pt x="7626286" y="2305634"/>
                </a:lnTo>
                <a:lnTo>
                  <a:pt x="7634732" y="2311971"/>
                </a:lnTo>
                <a:lnTo>
                  <a:pt x="7651648" y="2311971"/>
                </a:lnTo>
                <a:lnTo>
                  <a:pt x="7660106" y="2305634"/>
                </a:lnTo>
                <a:lnTo>
                  <a:pt x="7660106" y="2299284"/>
                </a:lnTo>
                <a:lnTo>
                  <a:pt x="7660106" y="2292832"/>
                </a:lnTo>
                <a:close/>
              </a:path>
              <a:path w="10711180" h="5744210">
                <a:moveTo>
                  <a:pt x="7660106" y="1147978"/>
                </a:moveTo>
                <a:lnTo>
                  <a:pt x="7651648" y="1141628"/>
                </a:lnTo>
                <a:lnTo>
                  <a:pt x="7634732" y="1141628"/>
                </a:lnTo>
                <a:lnTo>
                  <a:pt x="7626286" y="1147978"/>
                </a:lnTo>
                <a:lnTo>
                  <a:pt x="7626286" y="1160665"/>
                </a:lnTo>
                <a:lnTo>
                  <a:pt x="7634732" y="1167003"/>
                </a:lnTo>
                <a:lnTo>
                  <a:pt x="7651648" y="1167003"/>
                </a:lnTo>
                <a:lnTo>
                  <a:pt x="7660106" y="1160665"/>
                </a:lnTo>
                <a:lnTo>
                  <a:pt x="7660106" y="1154315"/>
                </a:lnTo>
                <a:lnTo>
                  <a:pt x="7660106" y="1147978"/>
                </a:lnTo>
                <a:close/>
              </a:path>
              <a:path w="10711180" h="5744210">
                <a:moveTo>
                  <a:pt x="7660106" y="3124"/>
                </a:moveTo>
                <a:lnTo>
                  <a:pt x="7655954" y="0"/>
                </a:lnTo>
                <a:lnTo>
                  <a:pt x="7630439" y="0"/>
                </a:lnTo>
                <a:lnTo>
                  <a:pt x="7626286" y="3124"/>
                </a:lnTo>
                <a:lnTo>
                  <a:pt x="7626286" y="15811"/>
                </a:lnTo>
                <a:lnTo>
                  <a:pt x="7634732" y="22148"/>
                </a:lnTo>
                <a:lnTo>
                  <a:pt x="7651648" y="22148"/>
                </a:lnTo>
                <a:lnTo>
                  <a:pt x="7660106" y="15811"/>
                </a:lnTo>
                <a:lnTo>
                  <a:pt x="7660106" y="3124"/>
                </a:lnTo>
                <a:close/>
              </a:path>
              <a:path w="10711180" h="5744210">
                <a:moveTo>
                  <a:pt x="9185402" y="5727763"/>
                </a:moveTo>
                <a:lnTo>
                  <a:pt x="9176944" y="5721413"/>
                </a:lnTo>
                <a:lnTo>
                  <a:pt x="9160027" y="5721413"/>
                </a:lnTo>
                <a:lnTo>
                  <a:pt x="9151569" y="5727763"/>
                </a:lnTo>
                <a:lnTo>
                  <a:pt x="9151569" y="5740463"/>
                </a:lnTo>
                <a:lnTo>
                  <a:pt x="9155798" y="5743651"/>
                </a:lnTo>
                <a:lnTo>
                  <a:pt x="9181173" y="5743651"/>
                </a:lnTo>
                <a:lnTo>
                  <a:pt x="9185402" y="5740463"/>
                </a:lnTo>
                <a:lnTo>
                  <a:pt x="9185402" y="5727763"/>
                </a:lnTo>
                <a:close/>
              </a:path>
              <a:path w="10711180" h="5744210">
                <a:moveTo>
                  <a:pt x="9185402" y="4582871"/>
                </a:moveTo>
                <a:lnTo>
                  <a:pt x="9176944" y="4576534"/>
                </a:lnTo>
                <a:lnTo>
                  <a:pt x="9160027" y="4576534"/>
                </a:lnTo>
                <a:lnTo>
                  <a:pt x="9151569" y="4582871"/>
                </a:lnTo>
                <a:lnTo>
                  <a:pt x="9151569" y="4595558"/>
                </a:lnTo>
                <a:lnTo>
                  <a:pt x="9160027" y="4601908"/>
                </a:lnTo>
                <a:lnTo>
                  <a:pt x="9176944" y="4601908"/>
                </a:lnTo>
                <a:lnTo>
                  <a:pt x="9185402" y="4595558"/>
                </a:lnTo>
                <a:lnTo>
                  <a:pt x="9185402" y="4589221"/>
                </a:lnTo>
                <a:lnTo>
                  <a:pt x="9185402" y="4582871"/>
                </a:lnTo>
                <a:close/>
              </a:path>
              <a:path w="10711180" h="5744210">
                <a:moveTo>
                  <a:pt x="9185402" y="3438017"/>
                </a:moveTo>
                <a:lnTo>
                  <a:pt x="9176944" y="3431667"/>
                </a:lnTo>
                <a:lnTo>
                  <a:pt x="9160027" y="3431667"/>
                </a:lnTo>
                <a:lnTo>
                  <a:pt x="9151569" y="3438017"/>
                </a:lnTo>
                <a:lnTo>
                  <a:pt x="9151569" y="3450704"/>
                </a:lnTo>
                <a:lnTo>
                  <a:pt x="9160027" y="3457041"/>
                </a:lnTo>
                <a:lnTo>
                  <a:pt x="9176944" y="3457041"/>
                </a:lnTo>
                <a:lnTo>
                  <a:pt x="9185402" y="3450704"/>
                </a:lnTo>
                <a:lnTo>
                  <a:pt x="9185402" y="3444354"/>
                </a:lnTo>
                <a:lnTo>
                  <a:pt x="9185402" y="3438017"/>
                </a:lnTo>
                <a:close/>
              </a:path>
              <a:path w="10711180" h="5744210">
                <a:moveTo>
                  <a:pt x="9185402" y="2292832"/>
                </a:moveTo>
                <a:lnTo>
                  <a:pt x="9176944" y="2286495"/>
                </a:lnTo>
                <a:lnTo>
                  <a:pt x="9160027" y="2286495"/>
                </a:lnTo>
                <a:lnTo>
                  <a:pt x="9151569" y="2292832"/>
                </a:lnTo>
                <a:lnTo>
                  <a:pt x="9151569" y="2305634"/>
                </a:lnTo>
                <a:lnTo>
                  <a:pt x="9160027" y="2311971"/>
                </a:lnTo>
                <a:lnTo>
                  <a:pt x="9176944" y="2311971"/>
                </a:lnTo>
                <a:lnTo>
                  <a:pt x="9185402" y="2305634"/>
                </a:lnTo>
                <a:lnTo>
                  <a:pt x="9185402" y="2299284"/>
                </a:lnTo>
                <a:lnTo>
                  <a:pt x="9185402" y="2292832"/>
                </a:lnTo>
                <a:close/>
              </a:path>
              <a:path w="10711180" h="5744210">
                <a:moveTo>
                  <a:pt x="9185402" y="1147978"/>
                </a:moveTo>
                <a:lnTo>
                  <a:pt x="9176944" y="1141628"/>
                </a:lnTo>
                <a:lnTo>
                  <a:pt x="9160027" y="1141628"/>
                </a:lnTo>
                <a:lnTo>
                  <a:pt x="9151569" y="1147978"/>
                </a:lnTo>
                <a:lnTo>
                  <a:pt x="9151569" y="1160665"/>
                </a:lnTo>
                <a:lnTo>
                  <a:pt x="9160027" y="1167003"/>
                </a:lnTo>
                <a:lnTo>
                  <a:pt x="9176944" y="1167003"/>
                </a:lnTo>
                <a:lnTo>
                  <a:pt x="9185402" y="1160665"/>
                </a:lnTo>
                <a:lnTo>
                  <a:pt x="9185402" y="1154315"/>
                </a:lnTo>
                <a:lnTo>
                  <a:pt x="9185402" y="1147978"/>
                </a:lnTo>
                <a:close/>
              </a:path>
              <a:path w="10711180" h="5744210">
                <a:moveTo>
                  <a:pt x="9185402" y="3124"/>
                </a:moveTo>
                <a:lnTo>
                  <a:pt x="9181236" y="0"/>
                </a:lnTo>
                <a:lnTo>
                  <a:pt x="9155722" y="0"/>
                </a:lnTo>
                <a:lnTo>
                  <a:pt x="9151569" y="3124"/>
                </a:lnTo>
                <a:lnTo>
                  <a:pt x="9151569" y="15811"/>
                </a:lnTo>
                <a:lnTo>
                  <a:pt x="9160027" y="22148"/>
                </a:lnTo>
                <a:lnTo>
                  <a:pt x="9176944" y="22148"/>
                </a:lnTo>
                <a:lnTo>
                  <a:pt x="9185402" y="15811"/>
                </a:lnTo>
                <a:lnTo>
                  <a:pt x="9185402" y="3124"/>
                </a:lnTo>
                <a:close/>
              </a:path>
              <a:path w="10711180" h="5744210">
                <a:moveTo>
                  <a:pt x="10710685" y="5727763"/>
                </a:moveTo>
                <a:lnTo>
                  <a:pt x="10702227" y="5721413"/>
                </a:lnTo>
                <a:lnTo>
                  <a:pt x="10685310" y="5721413"/>
                </a:lnTo>
                <a:lnTo>
                  <a:pt x="10676852" y="5727763"/>
                </a:lnTo>
                <a:lnTo>
                  <a:pt x="10676852" y="5740463"/>
                </a:lnTo>
                <a:lnTo>
                  <a:pt x="10681081" y="5743651"/>
                </a:lnTo>
                <a:lnTo>
                  <a:pt x="10706456" y="5743651"/>
                </a:lnTo>
                <a:lnTo>
                  <a:pt x="10710685" y="5740463"/>
                </a:lnTo>
                <a:lnTo>
                  <a:pt x="10710685" y="5727763"/>
                </a:lnTo>
                <a:close/>
              </a:path>
              <a:path w="10711180" h="5744210">
                <a:moveTo>
                  <a:pt x="10710685" y="4582871"/>
                </a:moveTo>
                <a:lnTo>
                  <a:pt x="10702227" y="4576534"/>
                </a:lnTo>
                <a:lnTo>
                  <a:pt x="10685310" y="4576534"/>
                </a:lnTo>
                <a:lnTo>
                  <a:pt x="10676852" y="4582871"/>
                </a:lnTo>
                <a:lnTo>
                  <a:pt x="10676852" y="4595558"/>
                </a:lnTo>
                <a:lnTo>
                  <a:pt x="10685310" y="4601908"/>
                </a:lnTo>
                <a:lnTo>
                  <a:pt x="10702227" y="4601908"/>
                </a:lnTo>
                <a:lnTo>
                  <a:pt x="10710685" y="4595558"/>
                </a:lnTo>
                <a:lnTo>
                  <a:pt x="10710685" y="4589221"/>
                </a:lnTo>
                <a:lnTo>
                  <a:pt x="10710685" y="4582871"/>
                </a:lnTo>
                <a:close/>
              </a:path>
              <a:path w="10711180" h="5744210">
                <a:moveTo>
                  <a:pt x="10710685" y="3438017"/>
                </a:moveTo>
                <a:lnTo>
                  <a:pt x="10702227" y="3431667"/>
                </a:lnTo>
                <a:lnTo>
                  <a:pt x="10685310" y="3431667"/>
                </a:lnTo>
                <a:lnTo>
                  <a:pt x="10676852" y="3438017"/>
                </a:lnTo>
                <a:lnTo>
                  <a:pt x="10676852" y="3450704"/>
                </a:lnTo>
                <a:lnTo>
                  <a:pt x="10685310" y="3457041"/>
                </a:lnTo>
                <a:lnTo>
                  <a:pt x="10702227" y="3457041"/>
                </a:lnTo>
                <a:lnTo>
                  <a:pt x="10710685" y="3450704"/>
                </a:lnTo>
                <a:lnTo>
                  <a:pt x="10710685" y="3444354"/>
                </a:lnTo>
                <a:lnTo>
                  <a:pt x="10710685" y="3438017"/>
                </a:lnTo>
                <a:close/>
              </a:path>
              <a:path w="10711180" h="5744210">
                <a:moveTo>
                  <a:pt x="10710685" y="2292832"/>
                </a:moveTo>
                <a:lnTo>
                  <a:pt x="10702227" y="2286495"/>
                </a:lnTo>
                <a:lnTo>
                  <a:pt x="10685310" y="2286495"/>
                </a:lnTo>
                <a:lnTo>
                  <a:pt x="10676852" y="2292832"/>
                </a:lnTo>
                <a:lnTo>
                  <a:pt x="10676852" y="2305634"/>
                </a:lnTo>
                <a:lnTo>
                  <a:pt x="10685310" y="2311971"/>
                </a:lnTo>
                <a:lnTo>
                  <a:pt x="10702227" y="2311971"/>
                </a:lnTo>
                <a:lnTo>
                  <a:pt x="10710685" y="2305634"/>
                </a:lnTo>
                <a:lnTo>
                  <a:pt x="10710685" y="2299284"/>
                </a:lnTo>
                <a:lnTo>
                  <a:pt x="10710685" y="2292832"/>
                </a:lnTo>
                <a:close/>
              </a:path>
              <a:path w="10711180" h="5744210">
                <a:moveTo>
                  <a:pt x="10710685" y="1147978"/>
                </a:moveTo>
                <a:lnTo>
                  <a:pt x="10702227" y="1141628"/>
                </a:lnTo>
                <a:lnTo>
                  <a:pt x="10685310" y="1141628"/>
                </a:lnTo>
                <a:lnTo>
                  <a:pt x="10676852" y="1147978"/>
                </a:lnTo>
                <a:lnTo>
                  <a:pt x="10676852" y="1160665"/>
                </a:lnTo>
                <a:lnTo>
                  <a:pt x="10685310" y="1167003"/>
                </a:lnTo>
                <a:lnTo>
                  <a:pt x="10702227" y="1167003"/>
                </a:lnTo>
                <a:lnTo>
                  <a:pt x="10710685" y="1160665"/>
                </a:lnTo>
                <a:lnTo>
                  <a:pt x="10710685" y="1154315"/>
                </a:lnTo>
                <a:lnTo>
                  <a:pt x="10710685" y="1147978"/>
                </a:lnTo>
                <a:close/>
              </a:path>
              <a:path w="10711180" h="5744210">
                <a:moveTo>
                  <a:pt x="10710685" y="3124"/>
                </a:moveTo>
                <a:lnTo>
                  <a:pt x="10706519" y="0"/>
                </a:lnTo>
                <a:lnTo>
                  <a:pt x="10681005" y="0"/>
                </a:lnTo>
                <a:lnTo>
                  <a:pt x="10676852" y="3124"/>
                </a:lnTo>
                <a:lnTo>
                  <a:pt x="10676852" y="15811"/>
                </a:lnTo>
                <a:lnTo>
                  <a:pt x="10685310" y="22148"/>
                </a:lnTo>
                <a:lnTo>
                  <a:pt x="10702227" y="22148"/>
                </a:lnTo>
                <a:lnTo>
                  <a:pt x="10710685" y="15811"/>
                </a:lnTo>
                <a:lnTo>
                  <a:pt x="10710685" y="3124"/>
                </a:lnTo>
                <a:close/>
              </a:path>
            </a:pathLst>
          </a:custGeom>
          <a:solidFill>
            <a:srgbClr val="F7A800"/>
          </a:solidFill>
        </p:spPr>
        <p:txBody>
          <a:bodyPr wrap="square" lIns="0" tIns="0" rIns="0" bIns="0" rtlCol="0"/>
          <a:lstStyle/>
          <a:p>
            <a:endParaRPr/>
          </a:p>
        </p:txBody>
      </p:sp>
      <p:sp>
        <p:nvSpPr>
          <p:cNvPr id="6" name="object 6"/>
          <p:cNvSpPr txBox="1">
            <a:spLocks noGrp="1"/>
          </p:cNvSpPr>
          <p:nvPr>
            <p:ph type="title"/>
          </p:nvPr>
        </p:nvSpPr>
        <p:spPr>
          <a:xfrm>
            <a:off x="121920" y="1938848"/>
            <a:ext cx="6587412" cy="1490152"/>
          </a:xfrm>
          <a:prstGeom prst="rect">
            <a:avLst/>
          </a:prstGeom>
        </p:spPr>
        <p:txBody>
          <a:bodyPr vert="horz" wrap="square" lIns="0" tIns="12700" rIns="0" bIns="0" rtlCol="0">
            <a:spAutoFit/>
          </a:bodyPr>
          <a:lstStyle/>
          <a:p>
            <a:pPr marL="12700">
              <a:lnSpc>
                <a:spcPct val="100000"/>
              </a:lnSpc>
              <a:spcBef>
                <a:spcPts val="100"/>
              </a:spcBef>
            </a:pPr>
            <a:r>
              <a:rPr lang="en-US" sz="4800" b="1" spc="-5" dirty="0">
                <a:latin typeface="Arial" panose="020B0604020202020204" pitchFamily="34" charset="0"/>
                <a:cs typeface="Arial" panose="020B0604020202020204" pitchFamily="34" charset="0"/>
              </a:rPr>
              <a:t>Cybersecurity Health </a:t>
            </a:r>
            <a:br>
              <a:rPr lang="en-US" sz="4800" b="1" spc="-5" dirty="0">
                <a:latin typeface="Arial" panose="020B0604020202020204" pitchFamily="34" charset="0"/>
                <a:cs typeface="Arial" panose="020B0604020202020204" pitchFamily="34" charset="0"/>
              </a:rPr>
            </a:br>
            <a:r>
              <a:rPr lang="en-US" sz="4800" b="1" spc="-5" dirty="0">
                <a:latin typeface="Arial" panose="020B0604020202020204" pitchFamily="34" charset="0"/>
                <a:cs typeface="Arial" panose="020B0604020202020204" pitchFamily="34" charset="0"/>
              </a:rPr>
              <a:t>Check</a:t>
            </a:r>
            <a:endParaRPr lang="pt-PT" sz="4800" b="1" spc="-5" dirty="0">
              <a:latin typeface="Arial" panose="020B0604020202020204" pitchFamily="34" charset="0"/>
              <a:cs typeface="Arial" panose="020B0604020202020204" pitchFamily="34" charset="0"/>
            </a:endParaRPr>
          </a:p>
        </p:txBody>
      </p:sp>
      <p:sp>
        <p:nvSpPr>
          <p:cNvPr id="2" name="Rectângulo 7">
            <a:extLst>
              <a:ext uri="{FF2B5EF4-FFF2-40B4-BE49-F238E27FC236}">
                <a16:creationId xmlns:a16="http://schemas.microsoft.com/office/drawing/2014/main" id="{36FA2BB7-9180-1188-8315-B9F037B8D057}"/>
              </a:ext>
            </a:extLst>
          </p:cNvPr>
          <p:cNvSpPr/>
          <p:nvPr/>
        </p:nvSpPr>
        <p:spPr>
          <a:xfrm>
            <a:off x="153558" y="5734921"/>
            <a:ext cx="3429397" cy="696081"/>
          </a:xfrm>
          <a:prstGeom prst="rect">
            <a:avLst/>
          </a:prstGeom>
        </p:spPr>
        <p:txBody>
          <a:bodyPr wrap="none">
            <a:noAutofit/>
          </a:bodyPr>
          <a:lstStyle/>
          <a:p>
            <a:pPr>
              <a:lnSpc>
                <a:spcPct val="150000"/>
              </a:lnSpc>
              <a:spcAft>
                <a:spcPts val="0"/>
              </a:spcAft>
            </a:pPr>
            <a:r>
              <a:rPr lang="pt-PT" sz="1600" dirty="0">
                <a:latin typeface="Arial" panose="020B0604020202020204" pitchFamily="34" charset="0"/>
                <a:cs typeface="Arial" panose="020B0604020202020204" pitchFamily="34" charset="0"/>
              </a:rPr>
              <a:t>Cibersegurança &amp; IT Compliance</a:t>
            </a:r>
            <a:br>
              <a:rPr lang="pt-PT" sz="1600" dirty="0">
                <a:latin typeface="Arial" panose="020B0604020202020204" pitchFamily="34" charset="0"/>
                <a:cs typeface="Arial" panose="020B0604020202020204" pitchFamily="34" charset="0"/>
              </a:rPr>
            </a:br>
            <a:r>
              <a:rPr lang="pt-PT" sz="1600" dirty="0">
                <a:latin typeface="Arial" panose="020B0604020202020204" pitchFamily="34" charset="0"/>
                <a:cs typeface="Arial" panose="020B0604020202020204" pitchFamily="34" charset="0"/>
              </a:rPr>
              <a:t>2022</a:t>
            </a:r>
            <a:endParaRPr lang="en-GB" sz="1600" kern="12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455"/>
            <a:ext cx="7983894" cy="557502"/>
          </a:xfrm>
        </p:spPr>
        <p:txBody>
          <a:bodyPr/>
          <a:lstStyle/>
          <a:p>
            <a:r>
              <a:rPr lang="pt-PT" sz="3200" dirty="0"/>
              <a:t>Planos Crowe Cybersecurity Health Check</a:t>
            </a:r>
            <a:endParaRPr lang="en-US" sz="3200" dirty="0">
              <a:cs typeface="Arial"/>
            </a:endParaRPr>
          </a:p>
        </p:txBody>
      </p:sp>
      <p:graphicFrame>
        <p:nvGraphicFramePr>
          <p:cNvPr id="6" name="Content Placeholder 3"/>
          <p:cNvGraphicFramePr>
            <a:graphicFrameLocks/>
          </p:cNvGraphicFramePr>
          <p:nvPr>
            <p:extLst>
              <p:ext uri="{D42A27DB-BD31-4B8C-83A1-F6EECF244321}">
                <p14:modId xmlns:p14="http://schemas.microsoft.com/office/powerpoint/2010/main" val="2068556107"/>
              </p:ext>
            </p:extLst>
          </p:nvPr>
        </p:nvGraphicFramePr>
        <p:xfrm>
          <a:off x="609600" y="1431135"/>
          <a:ext cx="11172092"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7514D374-63E5-625A-4F68-A810374F4BF4}"/>
              </a:ext>
            </a:extLst>
          </p:cNvPr>
          <p:cNvSpPr/>
          <p:nvPr/>
        </p:nvSpPr>
        <p:spPr>
          <a:xfrm>
            <a:off x="1926459" y="1536219"/>
            <a:ext cx="5705842" cy="769441"/>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Identificação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geral</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de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Vulnerabilidades</a:t>
            </a:r>
            <a:endPar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Validação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de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Configurações</a:t>
            </a:r>
            <a:endPar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lang="en-US" sz="1100" dirty="0" err="1">
                <a:solidFill>
                  <a:srgbClr val="06214B"/>
                </a:solidFill>
                <a:ea typeface="Calibri" panose="020F0502020204030204" pitchFamily="34" charset="0"/>
                <a:cs typeface="Times New Roman" panose="02020603050405020304" pitchFamily="18" charset="0"/>
              </a:rPr>
              <a:t>Avaliação</a:t>
            </a:r>
            <a:r>
              <a:rPr lang="en-US" sz="1100" dirty="0">
                <a:solidFill>
                  <a:srgbClr val="06214B"/>
                </a:solidFill>
                <a:ea typeface="Calibri" panose="020F0502020204030204" pitchFamily="34" charset="0"/>
                <a:cs typeface="Times New Roman" panose="02020603050405020304" pitchFamily="18" charset="0"/>
              </a:rPr>
              <a:t> da </a:t>
            </a:r>
            <a:r>
              <a:rPr lang="en-US" sz="1100" dirty="0" err="1">
                <a:solidFill>
                  <a:srgbClr val="06214B"/>
                </a:solidFill>
                <a:ea typeface="Calibri" panose="020F0502020204030204" pitchFamily="34" charset="0"/>
                <a:cs typeface="Times New Roman" panose="02020603050405020304" pitchFamily="18" charset="0"/>
              </a:rPr>
              <a:t>Segurança</a:t>
            </a:r>
            <a:r>
              <a:rPr lang="en-US" sz="1100" dirty="0">
                <a:solidFill>
                  <a:srgbClr val="06214B"/>
                </a:solidFill>
                <a:ea typeface="Calibri" panose="020F0502020204030204" pitchFamily="34" charset="0"/>
                <a:cs typeface="Times New Roman" panose="02020603050405020304" pitchFamily="18" charset="0"/>
              </a:rPr>
              <a:t> Digital (Digital Security </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Essentials 8)</a:t>
            </a:r>
          </a:p>
          <a:p>
            <a:pPr>
              <a:buClr>
                <a:srgbClr val="FFC000"/>
              </a:buClr>
              <a:defRPr/>
            </a:pPr>
            <a:r>
              <a:rPr lang="pt-PT" sz="1000" b="1" dirty="0"/>
              <a:t>Startup para até 10 sistemas internos + 2 IPs externos+ 1 Firewall</a:t>
            </a:r>
            <a:endParaRPr lang="en-US" sz="1000" dirty="0">
              <a:solidFill>
                <a:srgbClr val="06214B"/>
              </a:solidFill>
              <a:cs typeface="Times New Roman" panose="02020603050405020304" pitchFamily="18" charset="0"/>
            </a:endParaRPr>
          </a:p>
        </p:txBody>
      </p:sp>
      <p:sp>
        <p:nvSpPr>
          <p:cNvPr id="4" name="Rectangle 3">
            <a:extLst>
              <a:ext uri="{FF2B5EF4-FFF2-40B4-BE49-F238E27FC236}">
                <a16:creationId xmlns:a16="http://schemas.microsoft.com/office/drawing/2014/main" id="{65A8ABFC-01F1-D9AA-43F7-F4BD886896A1}"/>
              </a:ext>
            </a:extLst>
          </p:cNvPr>
          <p:cNvSpPr/>
          <p:nvPr/>
        </p:nvSpPr>
        <p:spPr>
          <a:xfrm>
            <a:off x="1926459" y="2683827"/>
            <a:ext cx="7012711"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FFC000"/>
              </a:buClr>
              <a:buSzTx/>
              <a:tabLst/>
              <a:defRPr/>
            </a:pPr>
            <a:r>
              <a:rPr lang="en-US" sz="1100" b="1" dirty="0">
                <a:solidFill>
                  <a:srgbClr val="9BBB59"/>
                </a:solidFill>
                <a:ea typeface="Calibri" panose="020F0502020204030204" pitchFamily="34" charset="0"/>
                <a:cs typeface="Times New Roman" panose="02020603050405020304" pitchFamily="18" charset="0"/>
              </a:rPr>
              <a:t>P</a:t>
            </a:r>
            <a:r>
              <a:rPr kumimoji="0" lang="en-US" sz="1100" b="1" i="0" u="none" strike="noStrike" kern="1200" cap="none" spc="0" normalizeH="0" baseline="0" noProof="0" dirty="0" err="1">
                <a:ln>
                  <a:noFill/>
                </a:ln>
                <a:solidFill>
                  <a:srgbClr val="9BBB59"/>
                </a:solidFill>
                <a:effectLst/>
                <a:uLnTx/>
                <a:uFillTx/>
                <a:ea typeface="Calibri" panose="020F0502020204030204" pitchFamily="34" charset="0"/>
                <a:cs typeface="Times New Roman" panose="02020603050405020304" pitchFamily="18" charset="0"/>
              </a:rPr>
              <a:t>lano</a:t>
            </a:r>
            <a:r>
              <a:rPr kumimoji="0" lang="en-US" sz="1100" b="0" i="0" u="none" strike="noStrike" kern="1200" cap="none" spc="0" normalizeH="0" baseline="0" noProof="0" dirty="0">
                <a:ln>
                  <a:noFill/>
                </a:ln>
                <a:solidFill>
                  <a:srgbClr val="9BBB59"/>
                </a:solidFill>
                <a:effectLst/>
                <a:uLnTx/>
                <a:uFillTx/>
                <a:ea typeface="Calibri" panose="020F0502020204030204" pitchFamily="34" charset="0"/>
                <a:cs typeface="Times New Roman" panose="02020603050405020304" pitchFamily="18" charset="0"/>
              </a:rPr>
              <a:t> </a:t>
            </a:r>
            <a:r>
              <a:rPr kumimoji="0" lang="en-US" sz="1100" b="1" i="0" u="none" strike="noStrike" kern="1200" cap="none" spc="0" normalizeH="0" baseline="0" noProof="0" dirty="0">
                <a:ln>
                  <a:noFill/>
                </a:ln>
                <a:solidFill>
                  <a:srgbClr val="9BBB59"/>
                </a:solidFill>
                <a:effectLst/>
                <a:uLnTx/>
                <a:uFillTx/>
                <a:ea typeface="Calibri" panose="020F0502020204030204" pitchFamily="34" charset="0"/>
                <a:cs typeface="Times New Roman" panose="02020603050405020304" pitchFamily="18" charset="0"/>
              </a:rPr>
              <a:t>Startup  +</a:t>
            </a:r>
            <a:r>
              <a:rPr kumimoji="0" lang="en-US" sz="1100" b="0" i="0" u="none" strike="noStrike" kern="1200" cap="none" spc="0" normalizeH="0" baseline="0" noProof="0" dirty="0">
                <a:ln>
                  <a:noFill/>
                </a:ln>
                <a:solidFill>
                  <a:srgbClr val="9BBB59"/>
                </a:solidFill>
                <a:effectLst/>
                <a:uLnTx/>
                <a:uFillTx/>
                <a:ea typeface="Calibri" panose="020F0502020204030204" pitchFamily="34" charset="0"/>
                <a:cs typeface="Times New Roman" panose="02020603050405020304" pitchFamily="18" charset="0"/>
              </a:rPr>
              <a:t>:</a:t>
            </a:r>
          </a:p>
          <a:p>
            <a:pPr marL="257175" marR="0" lvl="0" indent="-257175"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Revisão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da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Arquitetura</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IT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ao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nível</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da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Segurança</a:t>
            </a:r>
            <a:endPar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endParaRPr>
          </a:p>
          <a:p>
            <a:pPr marL="257175" marR="0" lvl="0" indent="-257175"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Pontuação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da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pegada</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digital externa e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relatório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de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classificação</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(Security Scorecard)</a:t>
            </a:r>
          </a:p>
          <a:p>
            <a:pPr marR="0" lvl="0" algn="l" defTabSz="914400" rtl="0" eaLnBrk="1" fontAlgn="auto" latinLnBrk="0" hangingPunct="1">
              <a:lnSpc>
                <a:spcPct val="100000"/>
              </a:lnSpc>
              <a:spcBef>
                <a:spcPts val="0"/>
              </a:spcBef>
              <a:spcAft>
                <a:spcPts val="0"/>
              </a:spcAft>
              <a:buClr>
                <a:srgbClr val="FFC000"/>
              </a:buClr>
              <a:buSzTx/>
              <a:tabLst/>
              <a:defRPr/>
            </a:pPr>
            <a:r>
              <a:rPr lang="pt-PT" sz="1000" b="1" dirty="0"/>
              <a:t>GrowUp para até 10 sistemas internos críticos + 4 IPs externos+ 2 dispositivos de rede</a:t>
            </a:r>
            <a:endParaRPr lang="pt-PT" sz="1000" dirty="0"/>
          </a:p>
        </p:txBody>
      </p:sp>
      <p:sp>
        <p:nvSpPr>
          <p:cNvPr id="8" name="Rectangle 7">
            <a:extLst>
              <a:ext uri="{FF2B5EF4-FFF2-40B4-BE49-F238E27FC236}">
                <a16:creationId xmlns:a16="http://schemas.microsoft.com/office/drawing/2014/main" id="{A8CD79CC-A6AF-B5BA-21D8-9EF6A20FFDF5}"/>
              </a:ext>
            </a:extLst>
          </p:cNvPr>
          <p:cNvSpPr/>
          <p:nvPr/>
        </p:nvSpPr>
        <p:spPr>
          <a:xfrm>
            <a:off x="1926459" y="3767274"/>
            <a:ext cx="7012710" cy="584775"/>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FFC000"/>
              </a:buClr>
              <a:buSzTx/>
              <a:tabLst/>
              <a:defRPr/>
            </a:pPr>
            <a:r>
              <a:rPr lang="en-US" sz="1100" b="1" dirty="0">
                <a:solidFill>
                  <a:srgbClr val="FDB913"/>
                </a:solidFill>
                <a:ea typeface="Calibri" panose="020F0502020204030204" pitchFamily="34" charset="0"/>
                <a:cs typeface="Times New Roman" panose="02020603050405020304" pitchFamily="18" charset="0"/>
              </a:rPr>
              <a:t>P</a:t>
            </a:r>
            <a:r>
              <a:rPr kumimoji="0" lang="en-US" sz="1100" b="1" i="0" u="none" strike="noStrike" kern="1200" cap="none" spc="0" normalizeH="0" baseline="0" noProof="0" dirty="0" err="1">
                <a:ln>
                  <a:noFill/>
                </a:ln>
                <a:solidFill>
                  <a:srgbClr val="FDB913"/>
                </a:solidFill>
                <a:effectLst/>
                <a:uLnTx/>
                <a:uFillTx/>
                <a:ea typeface="Calibri" panose="020F0502020204030204" pitchFamily="34" charset="0"/>
                <a:cs typeface="Times New Roman" panose="02020603050405020304" pitchFamily="18" charset="0"/>
              </a:rPr>
              <a:t>lano</a:t>
            </a:r>
            <a:r>
              <a:rPr kumimoji="0" lang="en-US" sz="1100" b="1" i="0" u="none" strike="noStrike" kern="1200" cap="none" spc="0" normalizeH="0" baseline="0" noProof="0" dirty="0">
                <a:ln>
                  <a:noFill/>
                </a:ln>
                <a:solidFill>
                  <a:srgbClr val="FDB913"/>
                </a:solidFill>
                <a:effectLst/>
                <a:uLnTx/>
                <a:uFillTx/>
                <a:ea typeface="Calibri" panose="020F0502020204030204" pitchFamily="34" charset="0"/>
                <a:cs typeface="Times New Roman" panose="02020603050405020304" pitchFamily="18" charset="0"/>
              </a:rPr>
              <a:t> </a:t>
            </a:r>
            <a:r>
              <a:rPr kumimoji="0" lang="en-US" sz="1100" b="1" i="0" u="none" strike="noStrike" kern="1200" cap="none" spc="0" normalizeH="0" baseline="0" noProof="0" dirty="0" err="1">
                <a:ln>
                  <a:noFill/>
                </a:ln>
                <a:solidFill>
                  <a:srgbClr val="FDB913"/>
                </a:solidFill>
                <a:effectLst/>
                <a:uLnTx/>
                <a:uFillTx/>
                <a:ea typeface="Calibri" panose="020F0502020204030204" pitchFamily="34" charset="0"/>
                <a:cs typeface="Times New Roman" panose="02020603050405020304" pitchFamily="18" charset="0"/>
              </a:rPr>
              <a:t>GrowUp</a:t>
            </a:r>
            <a:r>
              <a:rPr kumimoji="0" lang="en-US" sz="1100" b="0" i="0" u="none" strike="noStrike" kern="1200" cap="none" spc="0" normalizeH="0" baseline="0" noProof="0" dirty="0">
                <a:ln>
                  <a:noFill/>
                </a:ln>
                <a:solidFill>
                  <a:srgbClr val="FDB913"/>
                </a:solidFill>
                <a:effectLst/>
                <a:uLnTx/>
                <a:uFillTx/>
                <a:ea typeface="Calibri" panose="020F0502020204030204" pitchFamily="34" charset="0"/>
                <a:cs typeface="Times New Roman" panose="02020603050405020304" pitchFamily="18" charset="0"/>
              </a:rPr>
              <a:t> </a:t>
            </a:r>
            <a:r>
              <a:rPr kumimoji="0" lang="en-US" sz="1100" b="1" i="0" u="none" strike="noStrike" kern="1200" cap="none" spc="0" normalizeH="0" baseline="0" noProof="0" dirty="0">
                <a:ln>
                  <a:noFill/>
                </a:ln>
                <a:solidFill>
                  <a:srgbClr val="FDB913"/>
                </a:solidFill>
                <a:effectLst/>
                <a:uLnTx/>
                <a:uFillTx/>
                <a:ea typeface="Calibri" panose="020F0502020204030204" pitchFamily="34" charset="0"/>
                <a:cs typeface="Times New Roman" panose="02020603050405020304" pitchFamily="18" charset="0"/>
              </a:rPr>
              <a:t>+</a:t>
            </a:r>
            <a:r>
              <a:rPr kumimoji="0" lang="en-US" sz="1100" b="0" i="0" u="none" strike="noStrike" kern="1200" cap="none" spc="0" normalizeH="0" baseline="0" noProof="0" dirty="0">
                <a:ln>
                  <a:noFill/>
                </a:ln>
                <a:solidFill>
                  <a:srgbClr val="FDB913"/>
                </a:solidFill>
                <a:effectLst/>
                <a:uLnTx/>
                <a:uFillTx/>
                <a:ea typeface="Calibri" panose="020F0502020204030204" pitchFamily="34" charset="0"/>
                <a:cs typeface="Times New Roman" panose="02020603050405020304" pitchFamily="18" charset="0"/>
              </a:rPr>
              <a:t>:</a:t>
            </a:r>
          </a:p>
          <a:p>
            <a:pPr marL="257175" indent="-257175">
              <a:buClr>
                <a:srgbClr val="FFC000"/>
              </a:buClr>
              <a:buFont typeface="Wingdings" panose="05000000000000000000" pitchFamily="2" charset="2"/>
              <a:buChar char="Ø"/>
              <a:defRPr/>
            </a:pP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Análise</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a:t>
            </a:r>
            <a:r>
              <a:rPr kumimoji="0" lang="en-US" sz="1100" b="0" i="0" u="none" strike="noStrike" kern="1200" cap="none" spc="0" normalizeH="0" baseline="0" noProof="0" dirty="0" err="1">
                <a:ln>
                  <a:noFill/>
                </a:ln>
                <a:solidFill>
                  <a:srgbClr val="06214B"/>
                </a:solidFill>
                <a:effectLst/>
                <a:uLnTx/>
                <a:uFillTx/>
                <a:ea typeface="Calibri" panose="020F0502020204030204" pitchFamily="34" charset="0"/>
                <a:cs typeface="Times New Roman" panose="02020603050405020304" pitchFamily="18" charset="0"/>
              </a:rPr>
              <a:t>geral</a:t>
            </a:r>
            <a:r>
              <a:rPr kumimoji="0" lang="en-US" sz="1100" b="0" i="0" u="none" strike="noStrike" kern="1200" cap="none" spc="0" normalizeH="0" baseline="0" noProof="0" dirty="0">
                <a:ln>
                  <a:noFill/>
                </a:ln>
                <a:solidFill>
                  <a:srgbClr val="06214B"/>
                </a:solidFill>
                <a:effectLst/>
                <a:uLnTx/>
                <a:uFillTx/>
                <a:ea typeface="Calibri" panose="020F0502020204030204" pitchFamily="34" charset="0"/>
                <a:cs typeface="Times New Roman" panose="02020603050405020304" pitchFamily="18" charset="0"/>
              </a:rPr>
              <a:t> de Governance, Risk e Compliance (GRC)</a:t>
            </a:r>
            <a:endParaRPr lang="en-US" sz="1100" dirty="0">
              <a:solidFill>
                <a:srgbClr val="06214B"/>
              </a:solidFill>
              <a:ea typeface="Calibri" panose="020F0502020204030204" pitchFamily="34" charset="0"/>
              <a:cs typeface="Times New Roman" panose="02020603050405020304" pitchFamily="18" charset="0"/>
            </a:endParaRPr>
          </a:p>
          <a:p>
            <a:pPr>
              <a:buClr>
                <a:srgbClr val="FFC000"/>
              </a:buClr>
              <a:defRPr/>
            </a:pPr>
            <a:r>
              <a:rPr kumimoji="0" lang="pt-PT" sz="1000" b="1" i="0" u="none" strike="noStrike" kern="0" cap="none" spc="0" normalizeH="0" baseline="0" noProof="0" dirty="0">
                <a:ln>
                  <a:noFill/>
                </a:ln>
                <a:solidFill>
                  <a:prstClr val="black"/>
                </a:solidFill>
                <a:effectLst/>
                <a:uLnTx/>
                <a:uFillTx/>
                <a:ea typeface="+mn-ea"/>
                <a:cs typeface="Arial"/>
              </a:rPr>
              <a:t>Enterprise para até 20 sistemas internos críticos + 4 IPs externos+ </a:t>
            </a:r>
            <a:r>
              <a:rPr lang="pt-PT" sz="1000" b="1" dirty="0">
                <a:solidFill>
                  <a:prstClr val="black"/>
                </a:solidFill>
              </a:rPr>
              <a:t>4</a:t>
            </a:r>
            <a:r>
              <a:rPr kumimoji="0" lang="pt-PT" sz="1000" b="1" i="0" u="none" strike="noStrike" kern="0" cap="none" spc="0" normalizeH="0" baseline="0" noProof="0" dirty="0">
                <a:ln>
                  <a:noFill/>
                </a:ln>
                <a:solidFill>
                  <a:prstClr val="black"/>
                </a:solidFill>
                <a:effectLst/>
                <a:uLnTx/>
                <a:uFillTx/>
                <a:ea typeface="+mn-ea"/>
                <a:cs typeface="Arial"/>
              </a:rPr>
              <a:t> dispositivos de rede</a:t>
            </a:r>
            <a:endParaRPr kumimoji="0" lang="pt-PT" sz="1000" i="0" u="none" strike="noStrike" kern="0" cap="none" spc="0" normalizeH="0" baseline="0" noProof="0" dirty="0">
              <a:ln>
                <a:noFill/>
              </a:ln>
              <a:solidFill>
                <a:prstClr val="black"/>
              </a:solidFill>
              <a:effectLst/>
              <a:uLnTx/>
              <a:uFillTx/>
              <a:ea typeface="+mn-ea"/>
              <a:cs typeface="Arial"/>
            </a:endParaRPr>
          </a:p>
        </p:txBody>
      </p:sp>
      <p:sp>
        <p:nvSpPr>
          <p:cNvPr id="10" name="Rectangle 9">
            <a:extLst>
              <a:ext uri="{FF2B5EF4-FFF2-40B4-BE49-F238E27FC236}">
                <a16:creationId xmlns:a16="http://schemas.microsoft.com/office/drawing/2014/main" id="{E9E3EB1C-434A-4DC6-94C2-B0ED49E7916C}"/>
              </a:ext>
            </a:extLst>
          </p:cNvPr>
          <p:cNvSpPr/>
          <p:nvPr/>
        </p:nvSpPr>
        <p:spPr>
          <a:xfrm>
            <a:off x="1926459" y="4957308"/>
            <a:ext cx="5627383" cy="60016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FFC000"/>
              </a:buClr>
              <a:buSzTx/>
              <a:tabLst/>
              <a:defRPr/>
            </a:pPr>
            <a:r>
              <a:rPr lang="en-US" sz="1100" b="1" dirty="0">
                <a:solidFill>
                  <a:srgbClr val="BE8351"/>
                </a:solidFill>
                <a:ea typeface="Calibri" panose="020F0502020204030204" pitchFamily="34" charset="0"/>
                <a:cs typeface="Times New Roman" panose="02020603050405020304" pitchFamily="18" charset="0"/>
              </a:rPr>
              <a:t>P</a:t>
            </a:r>
            <a:r>
              <a:rPr kumimoji="0" lang="en-US" sz="1100" b="1" i="0" u="none" strike="noStrike" kern="1200" cap="none" spc="0" normalizeH="0" baseline="0" noProof="0" dirty="0" err="1">
                <a:ln>
                  <a:noFill/>
                </a:ln>
                <a:solidFill>
                  <a:srgbClr val="BE8351"/>
                </a:solidFill>
                <a:effectLst/>
                <a:uLnTx/>
                <a:uFillTx/>
                <a:ea typeface="Calibri" panose="020F0502020204030204" pitchFamily="34" charset="0"/>
                <a:cs typeface="Times New Roman" panose="02020603050405020304" pitchFamily="18" charset="0"/>
              </a:rPr>
              <a:t>lano</a:t>
            </a:r>
            <a:r>
              <a:rPr kumimoji="0" lang="en-US" sz="1100" b="1" i="0" u="none" strike="noStrike" kern="1200" cap="none" spc="0" normalizeH="0" baseline="0" noProof="0" dirty="0">
                <a:ln>
                  <a:noFill/>
                </a:ln>
                <a:solidFill>
                  <a:srgbClr val="BE8351"/>
                </a:solidFill>
                <a:effectLst/>
                <a:uLnTx/>
                <a:uFillTx/>
                <a:ea typeface="Calibri" panose="020F0502020204030204" pitchFamily="34" charset="0"/>
                <a:cs typeface="Times New Roman" panose="02020603050405020304" pitchFamily="18" charset="0"/>
              </a:rPr>
              <a:t> Enterprise</a:t>
            </a:r>
            <a:r>
              <a:rPr kumimoji="0" lang="en-US" sz="1100" b="0" i="0" u="none" strike="noStrike" kern="1200" cap="none" spc="0" normalizeH="0" baseline="0" noProof="0" dirty="0">
                <a:ln>
                  <a:noFill/>
                </a:ln>
                <a:solidFill>
                  <a:srgbClr val="BE8351"/>
                </a:solidFill>
                <a:effectLst/>
                <a:uLnTx/>
                <a:uFillTx/>
                <a:ea typeface="Calibri" panose="020F0502020204030204" pitchFamily="34" charset="0"/>
                <a:cs typeface="Times New Roman" panose="02020603050405020304" pitchFamily="18" charset="0"/>
              </a:rPr>
              <a:t> </a:t>
            </a:r>
            <a:r>
              <a:rPr kumimoji="0" lang="en-US" sz="1100" b="1" i="0" u="none" strike="noStrike" kern="1200" cap="none" spc="0" normalizeH="0" baseline="0" noProof="0" dirty="0">
                <a:ln>
                  <a:noFill/>
                </a:ln>
                <a:solidFill>
                  <a:srgbClr val="BE8351"/>
                </a:solidFill>
                <a:effectLst/>
                <a:uLnTx/>
                <a:uFillTx/>
                <a:ea typeface="Calibri" panose="020F0502020204030204" pitchFamily="34" charset="0"/>
                <a:cs typeface="Times New Roman" panose="02020603050405020304" pitchFamily="18" charset="0"/>
              </a:rPr>
              <a:t>+</a:t>
            </a:r>
            <a:r>
              <a:rPr kumimoji="0" lang="en-US" sz="1100" b="0" i="0" u="none" strike="noStrike" kern="1200" cap="none" spc="0" normalizeH="0" baseline="0" noProof="0" dirty="0">
                <a:ln>
                  <a:noFill/>
                </a:ln>
                <a:solidFill>
                  <a:srgbClr val="BE8351"/>
                </a:solidFill>
                <a:effectLst/>
                <a:uLnTx/>
                <a:uFillTx/>
                <a:ea typeface="Calibri" panose="020F0502020204030204" pitchFamily="34" charset="0"/>
                <a:cs typeface="Times New Roman" panose="02020603050405020304" pitchFamily="18" charset="0"/>
              </a:rPr>
              <a:t>:</a:t>
            </a:r>
          </a:p>
          <a:p>
            <a:pPr marL="171450" marR="0" lvl="1" indent="-1714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pt-PT" sz="1100" b="0" i="0" u="none" strike="noStrike" kern="1200" cap="none" spc="0" normalizeH="0" baseline="0" noProof="0" dirty="0">
                <a:ln>
                  <a:noFill/>
                </a:ln>
                <a:solidFill>
                  <a:srgbClr val="06214B"/>
                </a:solidFill>
                <a:effectLst/>
                <a:uLnTx/>
                <a:uFillTx/>
                <a:ea typeface="+mn-ea"/>
                <a:cs typeface="+mn-cs"/>
              </a:rPr>
              <a:t>Relatório de conformidade ISO/IEC 27001:2013, PCI DSS, NIST, HIPAA, NERC</a:t>
            </a:r>
          </a:p>
          <a:p>
            <a:pPr marL="0" marR="0" lvl="1" algn="l" defTabSz="914400" rtl="0" eaLnBrk="1" fontAlgn="auto" latinLnBrk="0" hangingPunct="1">
              <a:lnSpc>
                <a:spcPct val="100000"/>
              </a:lnSpc>
              <a:spcBef>
                <a:spcPts val="0"/>
              </a:spcBef>
              <a:spcAft>
                <a:spcPts val="0"/>
              </a:spcAft>
              <a:buClr>
                <a:srgbClr val="FFC000"/>
              </a:buClr>
              <a:buSzTx/>
              <a:tabLst/>
              <a:defRPr/>
            </a:pPr>
            <a:r>
              <a:rPr lang="pt-PT" sz="1000" b="1" kern="0" dirty="0">
                <a:solidFill>
                  <a:prstClr val="black"/>
                </a:solidFill>
                <a:cs typeface="Arial"/>
              </a:rPr>
              <a:t>S</a:t>
            </a:r>
            <a:r>
              <a:rPr kumimoji="0" lang="pt-PT" sz="1000" b="1" i="0" u="none" strike="noStrike" kern="0" cap="none" spc="0" normalizeH="0" baseline="0" noProof="0" dirty="0">
                <a:ln>
                  <a:noFill/>
                </a:ln>
                <a:solidFill>
                  <a:prstClr val="black"/>
                </a:solidFill>
                <a:effectLst/>
                <a:uLnTx/>
                <a:uFillTx/>
                <a:ea typeface="+mn-ea"/>
                <a:cs typeface="Arial"/>
              </a:rPr>
              <a:t>ob orçamento em função do número de Sistemas, IP’s e </a:t>
            </a:r>
            <a:r>
              <a:rPr lang="pt-PT" sz="1000" b="1" kern="0" dirty="0">
                <a:solidFill>
                  <a:prstClr val="black"/>
                </a:solidFill>
                <a:cs typeface="Arial"/>
              </a:rPr>
              <a:t>D</a:t>
            </a:r>
            <a:r>
              <a:rPr kumimoji="0" lang="pt-PT" sz="1000" b="1" i="0" u="none" strike="noStrike" kern="0" cap="none" spc="0" normalizeH="0" baseline="0" noProof="0" dirty="0">
                <a:ln>
                  <a:noFill/>
                </a:ln>
                <a:solidFill>
                  <a:prstClr val="black"/>
                </a:solidFill>
                <a:effectLst/>
                <a:uLnTx/>
                <a:uFillTx/>
                <a:ea typeface="+mn-ea"/>
                <a:cs typeface="Arial"/>
              </a:rPr>
              <a:t>ispositivos</a:t>
            </a:r>
          </a:p>
        </p:txBody>
      </p:sp>
      <p:sp>
        <p:nvSpPr>
          <p:cNvPr id="14" name="Rectangle: Single Corner Snipped 13">
            <a:extLst>
              <a:ext uri="{FF2B5EF4-FFF2-40B4-BE49-F238E27FC236}">
                <a16:creationId xmlns:a16="http://schemas.microsoft.com/office/drawing/2014/main" id="{4FAB09B7-C0C6-8ECE-5450-39CF42E27A2A}"/>
              </a:ext>
            </a:extLst>
          </p:cNvPr>
          <p:cNvSpPr/>
          <p:nvPr/>
        </p:nvSpPr>
        <p:spPr>
          <a:xfrm>
            <a:off x="10796270" y="1448891"/>
            <a:ext cx="976544" cy="424298"/>
          </a:xfrm>
          <a:prstGeom prst="snip1Rect">
            <a:avLst/>
          </a:prstGeom>
          <a:solidFill>
            <a:srgbClr val="9BBB5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71246C-E799-0B8C-02CD-D74F5EF67039}"/>
              </a:ext>
            </a:extLst>
          </p:cNvPr>
          <p:cNvSpPr txBox="1"/>
          <p:nvPr/>
        </p:nvSpPr>
        <p:spPr>
          <a:xfrm>
            <a:off x="10918100" y="1510184"/>
            <a:ext cx="732884" cy="307777"/>
          </a:xfrm>
          <a:prstGeom prst="rect">
            <a:avLst/>
          </a:prstGeom>
          <a:noFill/>
        </p:spPr>
        <p:txBody>
          <a:bodyPr wrap="square" rtlCol="0">
            <a:spAutoFit/>
          </a:bodyPr>
          <a:lstStyle/>
          <a:p>
            <a:pPr algn="ctr"/>
            <a:r>
              <a:rPr lang="pt-PT" sz="1400" dirty="0"/>
              <a:t>1.500€</a:t>
            </a:r>
            <a:endParaRPr lang="en-US" sz="1400" dirty="0"/>
          </a:p>
        </p:txBody>
      </p:sp>
      <p:sp>
        <p:nvSpPr>
          <p:cNvPr id="19" name="Rectangle: Single Corner Snipped 18">
            <a:extLst>
              <a:ext uri="{FF2B5EF4-FFF2-40B4-BE49-F238E27FC236}">
                <a16:creationId xmlns:a16="http://schemas.microsoft.com/office/drawing/2014/main" id="{9D558E1F-917B-D146-F436-DEFBC5706E15}"/>
              </a:ext>
            </a:extLst>
          </p:cNvPr>
          <p:cNvSpPr/>
          <p:nvPr/>
        </p:nvSpPr>
        <p:spPr>
          <a:xfrm>
            <a:off x="10808629" y="2675487"/>
            <a:ext cx="976544" cy="424298"/>
          </a:xfrm>
          <a:prstGeom prst="snip1Rect">
            <a:avLst/>
          </a:prstGeom>
          <a:solidFill>
            <a:srgbClr val="FDB91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5A4DFC6-ACCE-998A-406D-8ED65FAD0595}"/>
              </a:ext>
            </a:extLst>
          </p:cNvPr>
          <p:cNvSpPr txBox="1"/>
          <p:nvPr/>
        </p:nvSpPr>
        <p:spPr>
          <a:xfrm>
            <a:off x="10930459" y="2745658"/>
            <a:ext cx="732884" cy="307777"/>
          </a:xfrm>
          <a:prstGeom prst="rect">
            <a:avLst/>
          </a:prstGeom>
          <a:noFill/>
        </p:spPr>
        <p:txBody>
          <a:bodyPr wrap="square" rtlCol="0">
            <a:spAutoFit/>
          </a:bodyPr>
          <a:lstStyle/>
          <a:p>
            <a:pPr algn="ctr"/>
            <a:r>
              <a:rPr lang="pt-PT" sz="1400" dirty="0"/>
              <a:t>2.900€</a:t>
            </a:r>
            <a:endParaRPr lang="en-US" sz="1400" dirty="0"/>
          </a:p>
        </p:txBody>
      </p:sp>
      <p:sp>
        <p:nvSpPr>
          <p:cNvPr id="22" name="Rectangle: Single Corner Snipped 21">
            <a:extLst>
              <a:ext uri="{FF2B5EF4-FFF2-40B4-BE49-F238E27FC236}">
                <a16:creationId xmlns:a16="http://schemas.microsoft.com/office/drawing/2014/main" id="{C9BD3618-89B7-5365-4EF2-9A5F3BBA7362}"/>
              </a:ext>
            </a:extLst>
          </p:cNvPr>
          <p:cNvSpPr/>
          <p:nvPr/>
        </p:nvSpPr>
        <p:spPr>
          <a:xfrm>
            <a:off x="10787392" y="3725752"/>
            <a:ext cx="976544" cy="424298"/>
          </a:xfrm>
          <a:prstGeom prst="snip1Rect">
            <a:avLst/>
          </a:prstGeom>
          <a:solidFill>
            <a:srgbClr val="BE835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A04ED45-A8D5-585D-24A6-6DF992DDC08D}"/>
              </a:ext>
            </a:extLst>
          </p:cNvPr>
          <p:cNvSpPr txBox="1"/>
          <p:nvPr/>
        </p:nvSpPr>
        <p:spPr>
          <a:xfrm>
            <a:off x="10909222" y="3795923"/>
            <a:ext cx="732884" cy="307777"/>
          </a:xfrm>
          <a:prstGeom prst="rect">
            <a:avLst/>
          </a:prstGeom>
          <a:noFill/>
        </p:spPr>
        <p:txBody>
          <a:bodyPr wrap="square" rtlCol="0">
            <a:spAutoFit/>
          </a:bodyPr>
          <a:lstStyle/>
          <a:p>
            <a:pPr algn="ctr"/>
            <a:r>
              <a:rPr lang="pt-PT" sz="1400" dirty="0"/>
              <a:t>3.900€</a:t>
            </a:r>
            <a:endParaRPr lang="en-US" sz="1400" dirty="0"/>
          </a:p>
        </p:txBody>
      </p:sp>
      <p:sp>
        <p:nvSpPr>
          <p:cNvPr id="24" name="Rectangle: Single Corner Snipped 23">
            <a:extLst>
              <a:ext uri="{FF2B5EF4-FFF2-40B4-BE49-F238E27FC236}">
                <a16:creationId xmlns:a16="http://schemas.microsoft.com/office/drawing/2014/main" id="{5CA0B3C9-C3BE-C2AA-D75D-2A9CD3A61224}"/>
              </a:ext>
            </a:extLst>
          </p:cNvPr>
          <p:cNvSpPr/>
          <p:nvPr/>
        </p:nvSpPr>
        <p:spPr>
          <a:xfrm>
            <a:off x="10789133" y="4905833"/>
            <a:ext cx="976544" cy="424298"/>
          </a:xfrm>
          <a:prstGeom prst="snip1Rect">
            <a:avLst/>
          </a:prstGeom>
          <a:solidFill>
            <a:srgbClr val="BDB25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F5362578-C906-209A-6A20-D66636715464}"/>
              </a:ext>
            </a:extLst>
          </p:cNvPr>
          <p:cNvSpPr txBox="1"/>
          <p:nvPr/>
        </p:nvSpPr>
        <p:spPr>
          <a:xfrm>
            <a:off x="10785652" y="4976004"/>
            <a:ext cx="969405" cy="276999"/>
          </a:xfrm>
          <a:prstGeom prst="rect">
            <a:avLst/>
          </a:prstGeom>
          <a:noFill/>
        </p:spPr>
        <p:txBody>
          <a:bodyPr wrap="square" rtlCol="0">
            <a:spAutoFit/>
          </a:bodyPr>
          <a:lstStyle/>
          <a:p>
            <a:pPr algn="ctr"/>
            <a:r>
              <a:rPr lang="pt-PT" sz="1200" dirty="0"/>
              <a:t>Sob Pedido</a:t>
            </a:r>
            <a:endParaRPr lang="en-US" sz="1200" dirty="0"/>
          </a:p>
        </p:txBody>
      </p:sp>
      <p:sp>
        <p:nvSpPr>
          <p:cNvPr id="5" name="object 3">
            <a:extLst>
              <a:ext uri="{FF2B5EF4-FFF2-40B4-BE49-F238E27FC236}">
                <a16:creationId xmlns:a16="http://schemas.microsoft.com/office/drawing/2014/main" id="{4469A225-3C5A-483D-CAE6-C49B229275B6}"/>
              </a:ext>
            </a:extLst>
          </p:cNvPr>
          <p:cNvSpPr txBox="1"/>
          <p:nvPr/>
        </p:nvSpPr>
        <p:spPr>
          <a:xfrm>
            <a:off x="1448713" y="6065023"/>
            <a:ext cx="2161753" cy="166712"/>
          </a:xfrm>
          <a:prstGeom prst="rect">
            <a:avLst/>
          </a:prstGeom>
        </p:spPr>
        <p:txBody>
          <a:bodyPr vert="horz" wrap="square" lIns="0" tIns="12700" rIns="0" bIns="0" rtlCol="0">
            <a:spAutoFit/>
          </a:bodyPr>
          <a:lstStyle/>
          <a:p>
            <a:pPr marL="12700" marR="31750" lvl="0" indent="0" defTabSz="914400" rtl="0" eaLnBrk="1" fontAlgn="auto" latinLnBrk="0" hangingPunct="1">
              <a:lnSpc>
                <a:spcPct val="100000"/>
              </a:lnSpc>
              <a:spcBef>
                <a:spcPts val="100"/>
              </a:spcBef>
              <a:spcAft>
                <a:spcPts val="0"/>
              </a:spcAft>
              <a:buClrTx/>
              <a:buSzTx/>
              <a:buFontTx/>
              <a:buNone/>
              <a:tabLst/>
              <a:defRPr/>
            </a:pPr>
            <a:r>
              <a:rPr lang="en-US" sz="1000" dirty="0" err="1">
                <a:solidFill>
                  <a:srgbClr val="000000"/>
                </a:solidFill>
                <a:latin typeface="Arial"/>
                <a:cs typeface="Times New Roman" panose="02020603050405020304" pitchFamily="18" charset="0"/>
              </a:rPr>
              <a:t>Valores</a:t>
            </a:r>
            <a:r>
              <a:rPr lang="en-US" sz="1000" dirty="0">
                <a:solidFill>
                  <a:srgbClr val="000000"/>
                </a:solidFill>
                <a:latin typeface="Arial"/>
                <a:cs typeface="Times New Roman" panose="02020603050405020304" pitchFamily="18" charset="0"/>
              </a:rPr>
              <a:t> </a:t>
            </a:r>
            <a:r>
              <a:rPr lang="en-US" sz="1000" dirty="0" err="1">
                <a:solidFill>
                  <a:srgbClr val="000000"/>
                </a:solidFill>
                <a:latin typeface="Arial"/>
                <a:cs typeface="Times New Roman" panose="02020603050405020304" pitchFamily="18" charset="0"/>
              </a:rPr>
              <a:t>válidos</a:t>
            </a:r>
            <a:r>
              <a:rPr lang="en-US" sz="1000" dirty="0">
                <a:solidFill>
                  <a:srgbClr val="000000"/>
                </a:solidFill>
                <a:latin typeface="Arial"/>
                <a:cs typeface="Times New Roman" panose="02020603050405020304" pitchFamily="18" charset="0"/>
              </a:rPr>
              <a:t> </a:t>
            </a:r>
            <a:r>
              <a:rPr lang="en-US" sz="1000" dirty="0" err="1">
                <a:solidFill>
                  <a:srgbClr val="000000"/>
                </a:solidFill>
                <a:latin typeface="Arial"/>
                <a:cs typeface="Times New Roman" panose="02020603050405020304" pitchFamily="18" charset="0"/>
              </a:rPr>
              <a:t>até</a:t>
            </a:r>
            <a:r>
              <a:rPr lang="en-US" sz="1000" dirty="0">
                <a:solidFill>
                  <a:srgbClr val="000000"/>
                </a:solidFill>
                <a:latin typeface="Arial"/>
                <a:cs typeface="Times New Roman" panose="02020603050405020304" pitchFamily="18" charset="0"/>
              </a:rPr>
              <a:t> </a:t>
            </a:r>
            <a:r>
              <a:rPr lang="en-US" sz="1000" dirty="0" err="1">
                <a:solidFill>
                  <a:srgbClr val="000000"/>
                </a:solidFill>
                <a:latin typeface="Arial"/>
                <a:cs typeface="Times New Roman" panose="02020603050405020304" pitchFamily="18" charset="0"/>
              </a:rPr>
              <a:t>ao</a:t>
            </a:r>
            <a:r>
              <a:rPr lang="en-US" sz="1000" dirty="0">
                <a:solidFill>
                  <a:srgbClr val="000000"/>
                </a:solidFill>
                <a:latin typeface="Arial"/>
                <a:cs typeface="Times New Roman" panose="02020603050405020304" pitchFamily="18" charset="0"/>
              </a:rPr>
              <a:t> </a:t>
            </a:r>
            <a:r>
              <a:rPr lang="en-US" sz="1000" dirty="0" err="1">
                <a:solidFill>
                  <a:srgbClr val="000000"/>
                </a:solidFill>
                <a:latin typeface="Arial"/>
                <a:cs typeface="Times New Roman" panose="02020603050405020304" pitchFamily="18" charset="0"/>
              </a:rPr>
              <a:t>dia</a:t>
            </a:r>
            <a:r>
              <a:rPr lang="en-US" sz="1000" dirty="0">
                <a:solidFill>
                  <a:srgbClr val="000000"/>
                </a:solidFill>
                <a:latin typeface="Arial"/>
                <a:cs typeface="Times New Roman" panose="02020603050405020304" pitchFamily="18" charset="0"/>
              </a:rPr>
              <a:t> 31/01/2023</a:t>
            </a:r>
            <a:endParaRPr sz="1000" dirty="0">
              <a:solidFill>
                <a:srgbClr val="000000"/>
              </a:solidFill>
              <a:latin typeface="Arial"/>
              <a:cs typeface="Times New Roman" panose="02020603050405020304" pitchFamily="18" charset="0"/>
            </a:endParaRPr>
          </a:p>
        </p:txBody>
      </p:sp>
    </p:spTree>
    <p:extLst>
      <p:ext uri="{BB962C8B-B14F-4D97-AF65-F5344CB8AC3E}">
        <p14:creationId xmlns:p14="http://schemas.microsoft.com/office/powerpoint/2010/main" val="189056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455"/>
            <a:ext cx="8436746" cy="492443"/>
          </a:xfrm>
        </p:spPr>
        <p:txBody>
          <a:bodyPr/>
          <a:lstStyle/>
          <a:p>
            <a:r>
              <a:rPr lang="pt-PT" sz="3200" dirty="0"/>
              <a:t>Planos Crowe Cybersecurity Health Check</a:t>
            </a:r>
            <a:endParaRPr lang="en-US" sz="3200" dirty="0">
              <a:cs typeface="Arial"/>
            </a:endParaRPr>
          </a:p>
        </p:txBody>
      </p:sp>
      <p:pic>
        <p:nvPicPr>
          <p:cNvPr id="28" name="Picture 27" descr="Table&#10;&#10;Description automatically generated">
            <a:extLst>
              <a:ext uri="{FF2B5EF4-FFF2-40B4-BE49-F238E27FC236}">
                <a16:creationId xmlns:a16="http://schemas.microsoft.com/office/drawing/2014/main" id="{A3DC5DED-7B46-CB6F-6717-9EB2B18F5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021" y="1000146"/>
            <a:ext cx="7915958" cy="5212118"/>
          </a:xfrm>
          <a:prstGeom prst="rect">
            <a:avLst/>
          </a:prstGeom>
        </p:spPr>
      </p:pic>
    </p:spTree>
    <p:extLst>
      <p:ext uri="{BB962C8B-B14F-4D97-AF65-F5344CB8AC3E}">
        <p14:creationId xmlns:p14="http://schemas.microsoft.com/office/powerpoint/2010/main" val="67731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9520142" cy="492443"/>
          </a:xfrm>
        </p:spPr>
        <p:txBody>
          <a:bodyPr/>
          <a:lstStyle/>
          <a:p>
            <a:r>
              <a:rPr lang="pt-PT" sz="3200" dirty="0"/>
              <a:t>Identificação de Vulnerabilidades</a:t>
            </a:r>
          </a:p>
        </p:txBody>
      </p:sp>
      <p:sp>
        <p:nvSpPr>
          <p:cNvPr id="3" name="object 42">
            <a:extLst>
              <a:ext uri="{FF2B5EF4-FFF2-40B4-BE49-F238E27FC236}">
                <a16:creationId xmlns:a16="http://schemas.microsoft.com/office/drawing/2014/main" id="{8AE612DB-F5BA-D1B7-092F-92FB861CADFF}"/>
              </a:ext>
            </a:extLst>
          </p:cNvPr>
          <p:cNvSpPr txBox="1"/>
          <p:nvPr/>
        </p:nvSpPr>
        <p:spPr>
          <a:xfrm>
            <a:off x="561704" y="1211162"/>
            <a:ext cx="8166478" cy="532197"/>
          </a:xfrm>
          <a:prstGeom prst="rect">
            <a:avLst/>
          </a:prstGeom>
          <a:ln w="9525">
            <a:noFill/>
          </a:ln>
        </p:spPr>
        <p:txBody>
          <a:bodyPr vert="horz" wrap="square" lIns="0" tIns="39370" rIns="0" bIns="0">
            <a:spAutoFit/>
          </a:bodyPr>
          <a:lstStyle/>
          <a:p>
            <a:pPr marL="91440">
              <a:lnSpc>
                <a:spcPct val="100000"/>
              </a:lnSpc>
              <a:spcBef>
                <a:spcPts val="310"/>
              </a:spcBef>
              <a:defRPr sz="1800">
                <a:solidFill>
                  <a:srgbClr val="002C61"/>
                </a:solidFill>
                <a:latin typeface="Arial"/>
                <a:cs typeface="Arial"/>
              </a:defRPr>
            </a:pPr>
            <a:r>
              <a:rPr b="1" dirty="0" err="1">
                <a:solidFill>
                  <a:schemeClr val="accent2"/>
                </a:solidFill>
              </a:rPr>
              <a:t>Verificação</a:t>
            </a:r>
            <a:r>
              <a:rPr b="1" dirty="0">
                <a:solidFill>
                  <a:schemeClr val="accent2"/>
                </a:solidFill>
              </a:rPr>
              <a:t> </a:t>
            </a:r>
            <a:r>
              <a:rPr b="1" dirty="0" err="1">
                <a:solidFill>
                  <a:schemeClr val="accent2"/>
                </a:solidFill>
              </a:rPr>
              <a:t>avançada</a:t>
            </a:r>
            <a:r>
              <a:rPr b="1" dirty="0">
                <a:solidFill>
                  <a:schemeClr val="accent2"/>
                </a:solidFill>
              </a:rPr>
              <a:t> de </a:t>
            </a:r>
            <a:r>
              <a:rPr b="1" dirty="0" err="1">
                <a:solidFill>
                  <a:schemeClr val="accent2"/>
                </a:solidFill>
              </a:rPr>
              <a:t>vulnerabilidades</a:t>
            </a:r>
            <a:endParaRPr lang="pt-PT" sz="1800" b="1" dirty="0">
              <a:solidFill>
                <a:schemeClr val="accent2"/>
              </a:solidFill>
              <a:latin typeface="Arial"/>
              <a:cs typeface="Arial"/>
            </a:endParaRPr>
          </a:p>
          <a:p>
            <a:pPr marL="91440">
              <a:lnSpc>
                <a:spcPct val="100000"/>
              </a:lnSpc>
              <a:spcBef>
                <a:spcPts val="5"/>
              </a:spcBef>
              <a:defRPr sz="1400">
                <a:latin typeface="Arial"/>
                <a:cs typeface="Arial"/>
              </a:defRPr>
            </a:pPr>
            <a:r>
              <a:rPr lang="pt-PT" dirty="0"/>
              <a:t>Vulnerabilidades em servidores, estações de trabalho e dispositivos de rede</a:t>
            </a:r>
            <a:endParaRPr lang="pt-PT" sz="1400" dirty="0">
              <a:latin typeface="Arial"/>
              <a:cs typeface="Arial"/>
            </a:endParaRPr>
          </a:p>
        </p:txBody>
      </p:sp>
      <p:sp>
        <p:nvSpPr>
          <p:cNvPr id="4" name="object 41">
            <a:extLst>
              <a:ext uri="{FF2B5EF4-FFF2-40B4-BE49-F238E27FC236}">
                <a16:creationId xmlns:a16="http://schemas.microsoft.com/office/drawing/2014/main" id="{26E43A68-CD6A-8859-40B3-6712A51224C7}"/>
              </a:ext>
            </a:extLst>
          </p:cNvPr>
          <p:cNvSpPr txBox="1"/>
          <p:nvPr/>
        </p:nvSpPr>
        <p:spPr>
          <a:xfrm>
            <a:off x="561703" y="2107139"/>
            <a:ext cx="8166479" cy="532197"/>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b="1" dirty="0">
                <a:solidFill>
                  <a:schemeClr val="accent2"/>
                </a:solidFill>
              </a:rPr>
              <a:t>Web App Scan</a:t>
            </a:r>
            <a:endParaRPr sz="1800" b="1" dirty="0">
              <a:solidFill>
                <a:schemeClr val="accent2"/>
              </a:solidFill>
              <a:latin typeface="Arial"/>
              <a:cs typeface="Arial"/>
            </a:endParaRPr>
          </a:p>
          <a:p>
            <a:pPr marL="92710">
              <a:lnSpc>
                <a:spcPct val="100000"/>
              </a:lnSpc>
              <a:spcBef>
                <a:spcPts val="5"/>
              </a:spcBef>
              <a:defRPr sz="1400">
                <a:latin typeface="Arial"/>
                <a:cs typeface="Arial"/>
              </a:defRPr>
            </a:pPr>
            <a:r>
              <a:rPr dirty="0" err="1"/>
              <a:t>Vulnerabilidades</a:t>
            </a:r>
            <a:r>
              <a:rPr dirty="0"/>
              <a:t> da Web </a:t>
            </a:r>
            <a:r>
              <a:rPr dirty="0" err="1"/>
              <a:t>publicadas</a:t>
            </a:r>
            <a:r>
              <a:rPr dirty="0"/>
              <a:t> e </a:t>
            </a:r>
            <a:r>
              <a:rPr dirty="0" err="1"/>
              <a:t>desconhecidas</a:t>
            </a:r>
            <a:endParaRPr sz="1400" dirty="0">
              <a:latin typeface="Arial"/>
              <a:cs typeface="Arial"/>
            </a:endParaRPr>
          </a:p>
        </p:txBody>
      </p:sp>
      <p:sp>
        <p:nvSpPr>
          <p:cNvPr id="5" name="object 41">
            <a:extLst>
              <a:ext uri="{FF2B5EF4-FFF2-40B4-BE49-F238E27FC236}">
                <a16:creationId xmlns:a16="http://schemas.microsoft.com/office/drawing/2014/main" id="{06B36FD7-EE36-E8EF-CADE-DFACBF3AE263}"/>
              </a:ext>
            </a:extLst>
          </p:cNvPr>
          <p:cNvSpPr txBox="1"/>
          <p:nvPr/>
        </p:nvSpPr>
        <p:spPr>
          <a:xfrm>
            <a:off x="561703" y="3042387"/>
            <a:ext cx="9520142" cy="532197"/>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a:solidFill>
                  <a:schemeClr val="accent2"/>
                </a:solidFill>
              </a:rPr>
              <a:t>Auditoria de Patches </a:t>
            </a:r>
            <a:r>
              <a:rPr lang="en-US" b="1" dirty="0" err="1">
                <a:solidFill>
                  <a:schemeClr val="accent2"/>
                </a:solidFill>
              </a:rPr>
              <a:t>credenciados</a:t>
            </a:r>
            <a:endParaRPr sz="1800" b="1" dirty="0">
              <a:solidFill>
                <a:schemeClr val="accent2"/>
              </a:solidFill>
              <a:latin typeface="Arial"/>
              <a:cs typeface="Arial"/>
            </a:endParaRPr>
          </a:p>
          <a:p>
            <a:pPr marL="92710">
              <a:lnSpc>
                <a:spcPct val="100000"/>
              </a:lnSpc>
              <a:spcBef>
                <a:spcPts val="5"/>
              </a:spcBef>
              <a:defRPr sz="1400">
                <a:latin typeface="Arial"/>
                <a:cs typeface="Arial"/>
              </a:defRPr>
            </a:pPr>
            <a:r>
              <a:rPr lang="pt-BR" dirty="0"/>
              <a:t>Scan autenticado nos anfitriões para enumerar as atualizações em falta (</a:t>
            </a:r>
            <a:r>
              <a:rPr lang="pt-BR" b="1" dirty="0"/>
              <a:t>Disponível apenas no Plano On Demand</a:t>
            </a:r>
            <a:r>
              <a:rPr lang="pt-BR" dirty="0"/>
              <a:t>)</a:t>
            </a:r>
            <a:endParaRPr lang="pt-BR" sz="1400" dirty="0">
              <a:latin typeface="Arial"/>
              <a:cs typeface="Arial"/>
            </a:endParaRPr>
          </a:p>
        </p:txBody>
      </p:sp>
      <p:sp>
        <p:nvSpPr>
          <p:cNvPr id="6" name="object 41">
            <a:extLst>
              <a:ext uri="{FF2B5EF4-FFF2-40B4-BE49-F238E27FC236}">
                <a16:creationId xmlns:a16="http://schemas.microsoft.com/office/drawing/2014/main" id="{488B8355-4A71-E408-7058-36A5C790F974}"/>
              </a:ext>
            </a:extLst>
          </p:cNvPr>
          <p:cNvSpPr txBox="1"/>
          <p:nvPr/>
        </p:nvSpPr>
        <p:spPr>
          <a:xfrm>
            <a:off x="561703" y="3977635"/>
            <a:ext cx="8166479" cy="532197"/>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err="1">
                <a:solidFill>
                  <a:schemeClr val="accent2"/>
                </a:solidFill>
              </a:rPr>
              <a:t>Verificação</a:t>
            </a:r>
            <a:r>
              <a:rPr lang="en-US" b="1" dirty="0">
                <a:solidFill>
                  <a:schemeClr val="accent2"/>
                </a:solidFill>
              </a:rPr>
              <a:t> de Malware</a:t>
            </a:r>
            <a:endParaRPr sz="1800" b="1" dirty="0">
              <a:solidFill>
                <a:schemeClr val="accent2"/>
              </a:solidFill>
              <a:latin typeface="Arial"/>
              <a:cs typeface="Arial"/>
            </a:endParaRPr>
          </a:p>
          <a:p>
            <a:pPr marL="92710">
              <a:lnSpc>
                <a:spcPct val="100000"/>
              </a:lnSpc>
              <a:spcBef>
                <a:spcPts val="5"/>
              </a:spcBef>
              <a:defRPr sz="1400">
                <a:latin typeface="Arial"/>
                <a:cs typeface="Arial"/>
              </a:defRPr>
            </a:pPr>
            <a:r>
              <a:rPr lang="pt-BR" dirty="0"/>
              <a:t>Em sistemas Windows e Unix (</a:t>
            </a:r>
            <a:r>
              <a:rPr lang="pt-BR" b="1" dirty="0"/>
              <a:t>Disponível apenas no Plano On Demand</a:t>
            </a:r>
            <a:r>
              <a:rPr lang="pt-BR" dirty="0"/>
              <a:t>) </a:t>
            </a:r>
          </a:p>
        </p:txBody>
      </p:sp>
      <p:sp>
        <p:nvSpPr>
          <p:cNvPr id="7" name="object 41">
            <a:extLst>
              <a:ext uri="{FF2B5EF4-FFF2-40B4-BE49-F238E27FC236}">
                <a16:creationId xmlns:a16="http://schemas.microsoft.com/office/drawing/2014/main" id="{BE23A4F8-1B17-574E-9457-CCBCF82A0263}"/>
              </a:ext>
            </a:extLst>
          </p:cNvPr>
          <p:cNvSpPr txBox="1"/>
          <p:nvPr/>
        </p:nvSpPr>
        <p:spPr>
          <a:xfrm>
            <a:off x="561702" y="4912883"/>
            <a:ext cx="8166479" cy="747641"/>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err="1">
                <a:solidFill>
                  <a:schemeClr val="accent2"/>
                </a:solidFill>
              </a:rPr>
              <a:t>Verificação</a:t>
            </a:r>
            <a:r>
              <a:rPr lang="en-US" b="1" dirty="0">
                <a:solidFill>
                  <a:schemeClr val="accent2"/>
                </a:solidFill>
              </a:rPr>
              <a:t> de </a:t>
            </a:r>
            <a:r>
              <a:rPr lang="en-US" b="1" dirty="0" err="1">
                <a:solidFill>
                  <a:schemeClr val="accent2"/>
                </a:solidFill>
              </a:rPr>
              <a:t>ameças</a:t>
            </a:r>
            <a:r>
              <a:rPr lang="en-US" b="1" dirty="0">
                <a:solidFill>
                  <a:schemeClr val="accent2"/>
                </a:solidFill>
              </a:rPr>
              <a:t> </a:t>
            </a:r>
            <a:r>
              <a:rPr lang="en-US" b="1" dirty="0" err="1">
                <a:solidFill>
                  <a:schemeClr val="accent2"/>
                </a:solidFill>
              </a:rPr>
              <a:t>específicas</a:t>
            </a:r>
            <a:endParaRPr sz="1800" b="1" dirty="0">
              <a:solidFill>
                <a:schemeClr val="accent2"/>
              </a:solidFill>
              <a:latin typeface="Arial"/>
              <a:cs typeface="Arial"/>
            </a:endParaRPr>
          </a:p>
          <a:p>
            <a:pPr marL="92710">
              <a:lnSpc>
                <a:spcPct val="100000"/>
              </a:lnSpc>
              <a:spcBef>
                <a:spcPts val="5"/>
              </a:spcBef>
              <a:defRPr sz="1400">
                <a:latin typeface="Arial"/>
                <a:cs typeface="Arial"/>
              </a:defRPr>
            </a:pPr>
            <a:r>
              <a:rPr lang="pt-BR" dirty="0"/>
              <a:t>Badlock, Drown, Shellshock, Shadows Brokers, Spectre, deteção de fusão e análise WannaCry Ransomware (</a:t>
            </a:r>
            <a:r>
              <a:rPr lang="pt-BR" b="1" dirty="0"/>
              <a:t>Disponível apenas no Plano On Demand</a:t>
            </a:r>
            <a:r>
              <a:rPr lang="pt-BR" dirty="0"/>
              <a:t>)</a:t>
            </a:r>
          </a:p>
        </p:txBody>
      </p:sp>
      <p:grpSp>
        <p:nvGrpSpPr>
          <p:cNvPr id="8" name="Group 7">
            <a:extLst>
              <a:ext uri="{FF2B5EF4-FFF2-40B4-BE49-F238E27FC236}">
                <a16:creationId xmlns:a16="http://schemas.microsoft.com/office/drawing/2014/main" id="{78021D06-844E-064D-2AC9-3C56D6EFE1C1}"/>
              </a:ext>
            </a:extLst>
          </p:cNvPr>
          <p:cNvGrpSpPr/>
          <p:nvPr/>
        </p:nvGrpSpPr>
        <p:grpSpPr>
          <a:xfrm>
            <a:off x="10979272" y="903531"/>
            <a:ext cx="618878" cy="884110"/>
            <a:chOff x="0" y="0"/>
            <a:chExt cx="868000" cy="1239998"/>
          </a:xfrm>
        </p:grpSpPr>
        <p:sp>
          <p:nvSpPr>
            <p:cNvPr id="9" name="Arrow: Chevron 8">
              <a:extLst>
                <a:ext uri="{FF2B5EF4-FFF2-40B4-BE49-F238E27FC236}">
                  <a16:creationId xmlns:a16="http://schemas.microsoft.com/office/drawing/2014/main" id="{CE76341A-FF6B-B1F3-137B-C718EED42180}"/>
                </a:ext>
              </a:extLst>
            </p:cNvPr>
            <p:cNvSpPr/>
            <p:nvPr/>
          </p:nvSpPr>
          <p:spPr>
            <a:xfrm rot="5400000">
              <a:off x="-185999" y="185999"/>
              <a:ext cx="1239998" cy="867999"/>
            </a:xfrm>
            <a:prstGeom prst="chevron">
              <a:avLst/>
            </a:prstGeom>
            <a:solidFill>
              <a:srgbClr val="9BBB5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7D19B440-B2B0-4CB8-9777-6F4C9AE3FA65}"/>
                </a:ext>
              </a:extLst>
            </p:cNvPr>
            <p:cNvSpPr txBox="1"/>
            <p:nvPr/>
          </p:nvSpPr>
          <p:spPr>
            <a:xfrm>
              <a:off x="1" y="434000"/>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Startup</a:t>
              </a:r>
              <a:endParaRPr lang="en-US" sz="900" b="1" kern="1200" dirty="0">
                <a:solidFill>
                  <a:srgbClr val="FFFFFF"/>
                </a:solidFill>
              </a:endParaRPr>
            </a:p>
          </p:txBody>
        </p:sp>
      </p:grpSp>
      <p:grpSp>
        <p:nvGrpSpPr>
          <p:cNvPr id="11" name="Group 10">
            <a:extLst>
              <a:ext uri="{FF2B5EF4-FFF2-40B4-BE49-F238E27FC236}">
                <a16:creationId xmlns:a16="http://schemas.microsoft.com/office/drawing/2014/main" id="{C3503BF4-486E-13BF-7971-1EABF914E511}"/>
              </a:ext>
            </a:extLst>
          </p:cNvPr>
          <p:cNvGrpSpPr/>
          <p:nvPr/>
        </p:nvGrpSpPr>
        <p:grpSpPr>
          <a:xfrm>
            <a:off x="10979270" y="1416943"/>
            <a:ext cx="618880" cy="884112"/>
            <a:chOff x="0" y="1232453"/>
            <a:chExt cx="868000" cy="1239998"/>
          </a:xfrm>
        </p:grpSpPr>
        <p:sp>
          <p:nvSpPr>
            <p:cNvPr id="12" name="Arrow: Chevron 11">
              <a:extLst>
                <a:ext uri="{FF2B5EF4-FFF2-40B4-BE49-F238E27FC236}">
                  <a16:creationId xmlns:a16="http://schemas.microsoft.com/office/drawing/2014/main" id="{6DDEFAE9-D2EF-A540-06F5-90B6BA8E88C8}"/>
                </a:ext>
              </a:extLst>
            </p:cNvPr>
            <p:cNvSpPr/>
            <p:nvPr/>
          </p:nvSpPr>
          <p:spPr>
            <a:xfrm rot="5400000">
              <a:off x="-185999" y="1418452"/>
              <a:ext cx="1239998" cy="867999"/>
            </a:xfrm>
            <a:prstGeom prst="chevron">
              <a:avLst/>
            </a:prstGeom>
            <a:solidFill>
              <a:schemeClr val="accent2"/>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3" name="Arrow: Chevron 4">
              <a:extLst>
                <a:ext uri="{FF2B5EF4-FFF2-40B4-BE49-F238E27FC236}">
                  <a16:creationId xmlns:a16="http://schemas.microsoft.com/office/drawing/2014/main" id="{D0DE3E03-73D1-9104-B32E-291EC2A87546}"/>
                </a:ext>
              </a:extLst>
            </p:cNvPr>
            <p:cNvSpPr txBox="1"/>
            <p:nvPr/>
          </p:nvSpPr>
          <p:spPr>
            <a:xfrm>
              <a:off x="1" y="1666453"/>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900" b="1" kern="1200" dirty="0">
                  <a:solidFill>
                    <a:srgbClr val="FFFFFF"/>
                  </a:solidFill>
                </a:rPr>
                <a:t>Plano GrowUp</a:t>
              </a:r>
              <a:endParaRPr lang="en-US" sz="900" b="1" kern="1200" dirty="0">
                <a:solidFill>
                  <a:srgbClr val="FFFFFF"/>
                </a:solidFill>
              </a:endParaRPr>
            </a:p>
          </p:txBody>
        </p:sp>
      </p:grpSp>
      <p:grpSp>
        <p:nvGrpSpPr>
          <p:cNvPr id="17" name="Group 16">
            <a:extLst>
              <a:ext uri="{FF2B5EF4-FFF2-40B4-BE49-F238E27FC236}">
                <a16:creationId xmlns:a16="http://schemas.microsoft.com/office/drawing/2014/main" id="{B2601585-93F9-60A3-61E2-4A4030F8D88F}"/>
              </a:ext>
            </a:extLst>
          </p:cNvPr>
          <p:cNvGrpSpPr/>
          <p:nvPr/>
        </p:nvGrpSpPr>
        <p:grpSpPr>
          <a:xfrm>
            <a:off x="10979269" y="1965868"/>
            <a:ext cx="618878" cy="884111"/>
            <a:chOff x="0" y="2282109"/>
            <a:chExt cx="868000" cy="1239998"/>
          </a:xfrm>
        </p:grpSpPr>
        <p:sp>
          <p:nvSpPr>
            <p:cNvPr id="18" name="Arrow: Chevron 17">
              <a:extLst>
                <a:ext uri="{FF2B5EF4-FFF2-40B4-BE49-F238E27FC236}">
                  <a16:creationId xmlns:a16="http://schemas.microsoft.com/office/drawing/2014/main" id="{6F545C22-6436-65D6-79D4-3DAE257AE4BA}"/>
                </a:ext>
              </a:extLst>
            </p:cNvPr>
            <p:cNvSpPr/>
            <p:nvPr/>
          </p:nvSpPr>
          <p:spPr>
            <a:xfrm rot="5400000">
              <a:off x="-185999" y="2468108"/>
              <a:ext cx="1239998" cy="867999"/>
            </a:xfrm>
            <a:prstGeom prst="chevron">
              <a:avLst/>
            </a:prstGeom>
            <a:solidFill>
              <a:srgbClr val="BE835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9" name="Arrow: Chevron 4">
              <a:extLst>
                <a:ext uri="{FF2B5EF4-FFF2-40B4-BE49-F238E27FC236}">
                  <a16:creationId xmlns:a16="http://schemas.microsoft.com/office/drawing/2014/main" id="{EA822354-6FE4-455D-8374-9B6C8D44017E}"/>
                </a:ext>
              </a:extLst>
            </p:cNvPr>
            <p:cNvSpPr txBox="1"/>
            <p:nvPr/>
          </p:nvSpPr>
          <p:spPr>
            <a:xfrm>
              <a:off x="1" y="2716109"/>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900" b="1" kern="1200" dirty="0">
                  <a:solidFill>
                    <a:srgbClr val="FFFFFF"/>
                  </a:solidFill>
                </a:rPr>
                <a:t>Plano Enterprise</a:t>
              </a:r>
              <a:endParaRPr lang="en-US" sz="900" b="1" kern="1200" dirty="0">
                <a:solidFill>
                  <a:srgbClr val="FFFFFF"/>
                </a:solidFill>
              </a:endParaRPr>
            </a:p>
          </p:txBody>
        </p:sp>
      </p:grpSp>
      <p:grpSp>
        <p:nvGrpSpPr>
          <p:cNvPr id="20" name="Group 19">
            <a:extLst>
              <a:ext uri="{FF2B5EF4-FFF2-40B4-BE49-F238E27FC236}">
                <a16:creationId xmlns:a16="http://schemas.microsoft.com/office/drawing/2014/main" id="{C2669773-0F8A-B02B-927C-974593AC7961}"/>
              </a:ext>
            </a:extLst>
          </p:cNvPr>
          <p:cNvGrpSpPr/>
          <p:nvPr/>
        </p:nvGrpSpPr>
        <p:grpSpPr>
          <a:xfrm>
            <a:off x="10979270" y="2514701"/>
            <a:ext cx="623703" cy="891003"/>
            <a:chOff x="8879" y="3452740"/>
            <a:chExt cx="868000" cy="1239998"/>
          </a:xfrm>
        </p:grpSpPr>
        <p:sp>
          <p:nvSpPr>
            <p:cNvPr id="21" name="Arrow: Chevron 20">
              <a:extLst>
                <a:ext uri="{FF2B5EF4-FFF2-40B4-BE49-F238E27FC236}">
                  <a16:creationId xmlns:a16="http://schemas.microsoft.com/office/drawing/2014/main" id="{1DA00AD9-8AD8-116C-C0B9-5C83E773B0D5}"/>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2" name="Arrow: Chevron 4">
              <a:extLst>
                <a:ext uri="{FF2B5EF4-FFF2-40B4-BE49-F238E27FC236}">
                  <a16:creationId xmlns:a16="http://schemas.microsoft.com/office/drawing/2014/main" id="{EFC49E71-633F-FB23-B376-5F4A081E068F}"/>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3312540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9520142" cy="492443"/>
          </a:xfrm>
        </p:spPr>
        <p:txBody>
          <a:bodyPr/>
          <a:lstStyle/>
          <a:p>
            <a:r>
              <a:rPr lang="pt-PT" sz="3200" dirty="0"/>
              <a:t>Validação de Configurações</a:t>
            </a:r>
          </a:p>
        </p:txBody>
      </p:sp>
      <p:sp>
        <p:nvSpPr>
          <p:cNvPr id="3" name="object 42">
            <a:extLst>
              <a:ext uri="{FF2B5EF4-FFF2-40B4-BE49-F238E27FC236}">
                <a16:creationId xmlns:a16="http://schemas.microsoft.com/office/drawing/2014/main" id="{8AE612DB-F5BA-D1B7-092F-92FB861CADFF}"/>
              </a:ext>
            </a:extLst>
          </p:cNvPr>
          <p:cNvSpPr txBox="1"/>
          <p:nvPr/>
        </p:nvSpPr>
        <p:spPr>
          <a:xfrm>
            <a:off x="561704" y="1833493"/>
            <a:ext cx="8166486" cy="1178528"/>
          </a:xfrm>
          <a:prstGeom prst="rect">
            <a:avLst/>
          </a:prstGeom>
          <a:ln w="9525">
            <a:noFill/>
          </a:ln>
        </p:spPr>
        <p:txBody>
          <a:bodyPr vert="horz" wrap="square" lIns="0" tIns="39370" rIns="0" bIns="0">
            <a:spAutoFit/>
          </a:bodyPr>
          <a:lstStyle/>
          <a:p>
            <a:pPr marL="91440">
              <a:lnSpc>
                <a:spcPct val="100000"/>
              </a:lnSpc>
              <a:spcBef>
                <a:spcPts val="310"/>
              </a:spcBef>
              <a:defRPr sz="1800">
                <a:solidFill>
                  <a:srgbClr val="002C61"/>
                </a:solidFill>
                <a:latin typeface="Arial"/>
                <a:cs typeface="Arial"/>
              </a:defRPr>
            </a:pPr>
            <a:r>
              <a:rPr lang="en-US" b="1" dirty="0" err="1">
                <a:solidFill>
                  <a:schemeClr val="accent2"/>
                </a:solidFill>
              </a:rPr>
              <a:t>Revisão</a:t>
            </a:r>
            <a:r>
              <a:rPr lang="en-US" b="1" dirty="0">
                <a:solidFill>
                  <a:schemeClr val="accent2"/>
                </a:solidFill>
              </a:rPr>
              <a:t> base de </a:t>
            </a:r>
            <a:r>
              <a:rPr lang="en-US" b="1" dirty="0" err="1">
                <a:solidFill>
                  <a:schemeClr val="accent2"/>
                </a:solidFill>
              </a:rPr>
              <a:t>Configurações</a:t>
            </a:r>
            <a:endParaRPr sz="1800" b="1" dirty="0">
              <a:solidFill>
                <a:schemeClr val="accent2"/>
              </a:solidFill>
              <a:latin typeface="Arial"/>
              <a:cs typeface="Arial"/>
            </a:endParaRPr>
          </a:p>
          <a:p>
            <a:pPr marL="91440">
              <a:lnSpc>
                <a:spcPct val="100000"/>
              </a:lnSpc>
              <a:spcBef>
                <a:spcPts val="5"/>
              </a:spcBef>
              <a:defRPr sz="1400">
                <a:latin typeface="Arial"/>
                <a:cs typeface="Arial"/>
              </a:defRPr>
            </a:pPr>
            <a:r>
              <a:rPr lang="pt-BR" sz="1400" dirty="0">
                <a:effectLst/>
              </a:rPr>
              <a:t>Um grande número de sistemas e dispositivos de rede pode ser submetido a uma auditoria de configuração, utilizando ferramentas de scanning de conformidades. A revisão baseia-se na Tenable Network Security (TNS), que inclui regulamentos de conformidade gerais e melhores práticas definidas pelos fornecedores.</a:t>
            </a:r>
            <a:endParaRPr sz="1400" dirty="0">
              <a:latin typeface="Arial"/>
              <a:cs typeface="Arial"/>
            </a:endParaRPr>
          </a:p>
        </p:txBody>
      </p:sp>
      <p:sp>
        <p:nvSpPr>
          <p:cNvPr id="4" name="object 41">
            <a:extLst>
              <a:ext uri="{FF2B5EF4-FFF2-40B4-BE49-F238E27FC236}">
                <a16:creationId xmlns:a16="http://schemas.microsoft.com/office/drawing/2014/main" id="{26E43A68-CD6A-8859-40B3-6712A51224C7}"/>
              </a:ext>
            </a:extLst>
          </p:cNvPr>
          <p:cNvSpPr txBox="1"/>
          <p:nvPr/>
        </p:nvSpPr>
        <p:spPr>
          <a:xfrm>
            <a:off x="561704" y="3259897"/>
            <a:ext cx="8185530" cy="963084"/>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err="1">
                <a:solidFill>
                  <a:schemeClr val="accent2"/>
                </a:solidFill>
              </a:rPr>
              <a:t>Revisão</a:t>
            </a:r>
            <a:r>
              <a:rPr lang="en-US" b="1" dirty="0">
                <a:solidFill>
                  <a:schemeClr val="accent2"/>
                </a:solidFill>
              </a:rPr>
              <a:t> </a:t>
            </a:r>
            <a:r>
              <a:rPr lang="en-US" b="1" dirty="0" err="1">
                <a:solidFill>
                  <a:schemeClr val="accent2"/>
                </a:solidFill>
              </a:rPr>
              <a:t>avançada</a:t>
            </a:r>
            <a:r>
              <a:rPr lang="en-US" b="1" dirty="0">
                <a:solidFill>
                  <a:schemeClr val="accent2"/>
                </a:solidFill>
              </a:rPr>
              <a:t> de </a:t>
            </a:r>
            <a:r>
              <a:rPr lang="en-US" b="1" dirty="0" err="1">
                <a:solidFill>
                  <a:schemeClr val="accent2"/>
                </a:solidFill>
              </a:rPr>
              <a:t>configurações</a:t>
            </a:r>
            <a:endParaRPr sz="1800" b="1" dirty="0">
              <a:solidFill>
                <a:schemeClr val="accent2"/>
              </a:solidFill>
              <a:latin typeface="Arial"/>
              <a:cs typeface="Arial"/>
            </a:endParaRPr>
          </a:p>
          <a:p>
            <a:pPr marL="92710">
              <a:lnSpc>
                <a:spcPct val="100000"/>
              </a:lnSpc>
              <a:spcBef>
                <a:spcPts val="5"/>
              </a:spcBef>
              <a:defRPr sz="1400">
                <a:latin typeface="Arial"/>
                <a:cs typeface="Arial"/>
              </a:defRPr>
            </a:pPr>
            <a:r>
              <a:rPr lang="en-US" dirty="0" err="1"/>
              <a:t>Análise</a:t>
            </a:r>
            <a:r>
              <a:rPr lang="en-US" dirty="0"/>
              <a:t> </a:t>
            </a:r>
            <a:r>
              <a:rPr lang="en-US" dirty="0" err="1"/>
              <a:t>aprofundada</a:t>
            </a:r>
            <a:r>
              <a:rPr lang="en-US" dirty="0"/>
              <a:t> das </a:t>
            </a:r>
            <a:r>
              <a:rPr lang="en-US" dirty="0" err="1"/>
              <a:t>configurações</a:t>
            </a:r>
            <a:r>
              <a:rPr lang="en-US" dirty="0"/>
              <a:t> </a:t>
            </a:r>
            <a:r>
              <a:rPr lang="en-US" dirty="0" err="1"/>
              <a:t>através</a:t>
            </a:r>
            <a:r>
              <a:rPr lang="en-US" dirty="0"/>
              <a:t> de um SME (Statistics and Metrics Engine), </a:t>
            </a:r>
            <a:r>
              <a:rPr lang="en-US" dirty="0" err="1"/>
              <a:t>complementando</a:t>
            </a:r>
            <a:r>
              <a:rPr lang="en-US" dirty="0"/>
              <a:t> as ferramentas de scanning de </a:t>
            </a:r>
            <a:r>
              <a:rPr lang="en-US" dirty="0" err="1"/>
              <a:t>conformidades</a:t>
            </a:r>
            <a:r>
              <a:rPr lang="en-US" dirty="0"/>
              <a:t> e </a:t>
            </a:r>
            <a:r>
              <a:rPr lang="en-US" dirty="0" err="1"/>
              <a:t>providenciando</a:t>
            </a:r>
            <a:r>
              <a:rPr lang="en-US" dirty="0"/>
              <a:t> um </a:t>
            </a:r>
            <a:r>
              <a:rPr lang="en-US" dirty="0" err="1"/>
              <a:t>resultado</a:t>
            </a:r>
            <a:r>
              <a:rPr lang="en-US" dirty="0"/>
              <a:t> </a:t>
            </a:r>
            <a:r>
              <a:rPr lang="en-US" dirty="0" err="1"/>
              <a:t>altamente</a:t>
            </a:r>
            <a:r>
              <a:rPr lang="en-US" dirty="0"/>
              <a:t> </a:t>
            </a:r>
            <a:r>
              <a:rPr lang="en-US" dirty="0" err="1"/>
              <a:t>especializado</a:t>
            </a:r>
            <a:endParaRPr sz="1400" dirty="0">
              <a:latin typeface="Arial"/>
              <a:cs typeface="Arial"/>
            </a:endParaRPr>
          </a:p>
        </p:txBody>
      </p:sp>
      <p:sp>
        <p:nvSpPr>
          <p:cNvPr id="5" name="object 41">
            <a:extLst>
              <a:ext uri="{FF2B5EF4-FFF2-40B4-BE49-F238E27FC236}">
                <a16:creationId xmlns:a16="http://schemas.microsoft.com/office/drawing/2014/main" id="{06B36FD7-EE36-E8EF-CADE-DFACBF3AE263}"/>
              </a:ext>
            </a:extLst>
          </p:cNvPr>
          <p:cNvSpPr txBox="1"/>
          <p:nvPr/>
        </p:nvSpPr>
        <p:spPr>
          <a:xfrm>
            <a:off x="561704" y="4487925"/>
            <a:ext cx="8185530" cy="747641"/>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a:solidFill>
                  <a:schemeClr val="accent2"/>
                </a:solidFill>
              </a:rPr>
              <a:t>Auditoria de </a:t>
            </a:r>
            <a:r>
              <a:rPr lang="en-US" b="1" dirty="0" err="1">
                <a:solidFill>
                  <a:schemeClr val="accent2"/>
                </a:solidFill>
              </a:rPr>
              <a:t>configuração</a:t>
            </a:r>
            <a:r>
              <a:rPr lang="en-US" b="1" dirty="0">
                <a:solidFill>
                  <a:schemeClr val="accent2"/>
                </a:solidFill>
              </a:rPr>
              <a:t> dos AWS (</a:t>
            </a:r>
            <a:r>
              <a:rPr lang="en-US" b="1" dirty="0" err="1">
                <a:solidFill>
                  <a:schemeClr val="accent2"/>
                </a:solidFill>
              </a:rPr>
              <a:t>Amazone</a:t>
            </a:r>
            <a:r>
              <a:rPr lang="en-US" b="1" dirty="0">
                <a:solidFill>
                  <a:schemeClr val="accent2"/>
                </a:solidFill>
              </a:rPr>
              <a:t> Web Services)</a:t>
            </a:r>
            <a:endParaRPr sz="1800" b="1" dirty="0">
              <a:solidFill>
                <a:schemeClr val="accent2"/>
              </a:solidFill>
              <a:latin typeface="Arial"/>
              <a:cs typeface="Arial"/>
            </a:endParaRPr>
          </a:p>
          <a:p>
            <a:pPr marL="92710">
              <a:lnSpc>
                <a:spcPct val="100000"/>
              </a:lnSpc>
              <a:spcBef>
                <a:spcPts val="5"/>
              </a:spcBef>
              <a:defRPr sz="1400">
                <a:latin typeface="Arial"/>
                <a:cs typeface="Arial"/>
              </a:defRPr>
            </a:pPr>
            <a:r>
              <a:rPr lang="pt-BR" dirty="0"/>
              <a:t>Auditoria ao ambiente dos Serviços Web para detetar erros de configuração na Cloud (Usando CIS L1 Foundation Audit)</a:t>
            </a:r>
            <a:endParaRPr lang="pt-BR" sz="1400" dirty="0">
              <a:latin typeface="Arial"/>
              <a:cs typeface="Arial"/>
            </a:endParaRPr>
          </a:p>
        </p:txBody>
      </p:sp>
      <p:sp>
        <p:nvSpPr>
          <p:cNvPr id="6" name="object 41">
            <a:extLst>
              <a:ext uri="{FF2B5EF4-FFF2-40B4-BE49-F238E27FC236}">
                <a16:creationId xmlns:a16="http://schemas.microsoft.com/office/drawing/2014/main" id="{488B8355-4A71-E408-7058-36A5C790F974}"/>
              </a:ext>
            </a:extLst>
          </p:cNvPr>
          <p:cNvSpPr txBox="1"/>
          <p:nvPr/>
        </p:nvSpPr>
        <p:spPr>
          <a:xfrm>
            <a:off x="561704" y="5500510"/>
            <a:ext cx="8185530" cy="316753"/>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a:solidFill>
                  <a:schemeClr val="accent2"/>
                </a:solidFill>
              </a:rPr>
              <a:t>Auditoria da Lista de </a:t>
            </a:r>
            <a:r>
              <a:rPr lang="en-US" b="1" dirty="0" err="1">
                <a:solidFill>
                  <a:schemeClr val="accent2"/>
                </a:solidFill>
              </a:rPr>
              <a:t>Controlos</a:t>
            </a:r>
            <a:r>
              <a:rPr lang="en-US" b="1" dirty="0">
                <a:solidFill>
                  <a:schemeClr val="accent2"/>
                </a:solidFill>
              </a:rPr>
              <a:t> de </a:t>
            </a:r>
            <a:r>
              <a:rPr lang="en-US" b="1" dirty="0" err="1">
                <a:solidFill>
                  <a:schemeClr val="accent2"/>
                </a:solidFill>
              </a:rPr>
              <a:t>Acesso</a:t>
            </a:r>
            <a:r>
              <a:rPr lang="en-US" b="1" dirty="0">
                <a:solidFill>
                  <a:schemeClr val="accent2"/>
                </a:solidFill>
              </a:rPr>
              <a:t> (ACL)</a:t>
            </a:r>
            <a:endParaRPr sz="1800" b="1" dirty="0">
              <a:solidFill>
                <a:schemeClr val="accent2"/>
              </a:solidFill>
              <a:latin typeface="Arial"/>
              <a:cs typeface="Arial"/>
            </a:endParaRPr>
          </a:p>
        </p:txBody>
      </p:sp>
      <p:sp>
        <p:nvSpPr>
          <p:cNvPr id="8" name="object 3">
            <a:extLst>
              <a:ext uri="{FF2B5EF4-FFF2-40B4-BE49-F238E27FC236}">
                <a16:creationId xmlns:a16="http://schemas.microsoft.com/office/drawing/2014/main" id="{71871127-4AB1-F73B-87D0-E5F75C9D4C9C}"/>
              </a:ext>
            </a:extLst>
          </p:cNvPr>
          <p:cNvSpPr txBox="1"/>
          <p:nvPr/>
        </p:nvSpPr>
        <p:spPr>
          <a:xfrm>
            <a:off x="561704" y="1326572"/>
            <a:ext cx="6567065" cy="259045"/>
          </a:xfrm>
          <a:prstGeom prst="rect">
            <a:avLst/>
          </a:prstGeom>
        </p:spPr>
        <p:txBody>
          <a:bodyPr vert="horz" wrap="square" lIns="0" tIns="12700" rIns="0" bIns="0" rtlCol="0">
            <a:spAutoFit/>
          </a:bodyPr>
          <a:lstStyle/>
          <a:p>
            <a:pPr marL="12700" marR="31750" lvl="0" indent="0" defTabSz="914400" rtl="0" eaLnBrk="1" fontAlgn="auto" latinLnBrk="0" hangingPunct="1">
              <a:lnSpc>
                <a:spcPct val="100000"/>
              </a:lnSpc>
              <a:spcBef>
                <a:spcPts val="100"/>
              </a:spcBef>
              <a:spcAft>
                <a:spcPts val="0"/>
              </a:spcAft>
              <a:buClrTx/>
              <a:buSzTx/>
              <a:buFontTx/>
              <a:buNone/>
              <a:tabLst/>
              <a:defRPr/>
            </a:pPr>
            <a:r>
              <a:rPr lang="en-US" sz="1600" dirty="0">
                <a:solidFill>
                  <a:srgbClr val="000000"/>
                </a:solidFill>
                <a:latin typeface="Arial"/>
                <a:cs typeface="Times New Roman" panose="02020603050405020304" pitchFamily="18" charset="0"/>
              </a:rPr>
              <a:t>Auditoria à </a:t>
            </a:r>
            <a:r>
              <a:rPr lang="en-US" sz="1600" dirty="0" err="1">
                <a:solidFill>
                  <a:srgbClr val="000000"/>
                </a:solidFill>
                <a:latin typeface="Arial"/>
                <a:cs typeface="Times New Roman" panose="02020603050405020304" pitchFamily="18" charset="0"/>
              </a:rPr>
              <a:t>configuração</a:t>
            </a:r>
            <a:r>
              <a:rPr lang="en-US" sz="1600" dirty="0">
                <a:solidFill>
                  <a:srgbClr val="000000"/>
                </a:solidFill>
                <a:latin typeface="Arial"/>
                <a:cs typeface="Times New Roman" panose="02020603050405020304" pitchFamily="18" charset="0"/>
              </a:rPr>
              <a:t> dos </a:t>
            </a:r>
            <a:r>
              <a:rPr lang="en-US" sz="1600" dirty="0" err="1">
                <a:solidFill>
                  <a:srgbClr val="000000"/>
                </a:solidFill>
                <a:latin typeface="Arial"/>
                <a:cs typeface="Times New Roman" panose="02020603050405020304" pitchFamily="18" charset="0"/>
              </a:rPr>
              <a:t>sistemas</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críticos</a:t>
            </a:r>
            <a:r>
              <a:rPr lang="en-US" sz="1600" dirty="0">
                <a:solidFill>
                  <a:srgbClr val="000000"/>
                </a:solidFill>
                <a:latin typeface="Arial"/>
                <a:cs typeface="Times New Roman" panose="02020603050405020304" pitchFamily="18" charset="0"/>
              </a:rPr>
              <a:t> e </a:t>
            </a:r>
            <a:r>
              <a:rPr lang="en-US" sz="1600" dirty="0" err="1">
                <a:solidFill>
                  <a:srgbClr val="000000"/>
                </a:solidFill>
                <a:latin typeface="Arial"/>
                <a:cs typeface="Times New Roman" panose="02020603050405020304" pitchFamily="18" charset="0"/>
              </a:rPr>
              <a:t>dispositivos</a:t>
            </a:r>
            <a:r>
              <a:rPr lang="en-US" sz="1600" dirty="0">
                <a:solidFill>
                  <a:srgbClr val="000000"/>
                </a:solidFill>
                <a:latin typeface="Arial"/>
                <a:cs typeface="Times New Roman" panose="02020603050405020304" pitchFamily="18" charset="0"/>
              </a:rPr>
              <a:t> de rede</a:t>
            </a:r>
            <a:endParaRPr sz="1600" dirty="0">
              <a:solidFill>
                <a:srgbClr val="000000"/>
              </a:solidFill>
              <a:latin typeface="Arial"/>
              <a:cs typeface="Times New Roman" panose="02020603050405020304" pitchFamily="18" charset="0"/>
            </a:endParaRPr>
          </a:p>
        </p:txBody>
      </p:sp>
      <p:sp>
        <p:nvSpPr>
          <p:cNvPr id="13" name="Arrow: Chevron 4">
            <a:extLst>
              <a:ext uri="{FF2B5EF4-FFF2-40B4-BE49-F238E27FC236}">
                <a16:creationId xmlns:a16="http://schemas.microsoft.com/office/drawing/2014/main" id="{8F33AB62-3479-64C7-1466-BAF28DE16BBB}"/>
              </a:ext>
            </a:extLst>
          </p:cNvPr>
          <p:cNvSpPr txBox="1"/>
          <p:nvPr/>
        </p:nvSpPr>
        <p:spPr>
          <a:xfrm>
            <a:off x="10260635" y="1218837"/>
            <a:ext cx="618877" cy="265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Startup</a:t>
            </a:r>
            <a:endParaRPr lang="en-US" sz="900" b="1" kern="1200" dirty="0">
              <a:solidFill>
                <a:srgbClr val="FFFFFF"/>
              </a:solidFill>
            </a:endParaRPr>
          </a:p>
        </p:txBody>
      </p:sp>
      <p:grpSp>
        <p:nvGrpSpPr>
          <p:cNvPr id="7" name="Group 6">
            <a:extLst>
              <a:ext uri="{FF2B5EF4-FFF2-40B4-BE49-F238E27FC236}">
                <a16:creationId xmlns:a16="http://schemas.microsoft.com/office/drawing/2014/main" id="{F056A8CD-EAEC-8972-2A4C-69431A96157E}"/>
              </a:ext>
            </a:extLst>
          </p:cNvPr>
          <p:cNvGrpSpPr/>
          <p:nvPr/>
        </p:nvGrpSpPr>
        <p:grpSpPr>
          <a:xfrm>
            <a:off x="10979272" y="903531"/>
            <a:ext cx="618878" cy="884110"/>
            <a:chOff x="0" y="0"/>
            <a:chExt cx="868000" cy="1239998"/>
          </a:xfrm>
        </p:grpSpPr>
        <p:sp>
          <p:nvSpPr>
            <p:cNvPr id="9" name="Arrow: Chevron 8">
              <a:extLst>
                <a:ext uri="{FF2B5EF4-FFF2-40B4-BE49-F238E27FC236}">
                  <a16:creationId xmlns:a16="http://schemas.microsoft.com/office/drawing/2014/main" id="{470A4C68-5D14-7C20-2DE8-946ACBB502EF}"/>
                </a:ext>
              </a:extLst>
            </p:cNvPr>
            <p:cNvSpPr/>
            <p:nvPr/>
          </p:nvSpPr>
          <p:spPr>
            <a:xfrm rot="5400000">
              <a:off x="-185999" y="185999"/>
              <a:ext cx="1239998" cy="867999"/>
            </a:xfrm>
            <a:prstGeom prst="chevron">
              <a:avLst/>
            </a:prstGeom>
            <a:solidFill>
              <a:srgbClr val="9BBB5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BAFBECF5-D8D0-3D8F-5F2C-9F8A21100D19}"/>
                </a:ext>
              </a:extLst>
            </p:cNvPr>
            <p:cNvSpPr txBox="1"/>
            <p:nvPr/>
          </p:nvSpPr>
          <p:spPr>
            <a:xfrm>
              <a:off x="1" y="434000"/>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Startup</a:t>
              </a:r>
              <a:endParaRPr lang="en-US" sz="900" b="1" kern="1200" dirty="0">
                <a:solidFill>
                  <a:srgbClr val="FFFFFF"/>
                </a:solidFill>
              </a:endParaRPr>
            </a:p>
          </p:txBody>
        </p:sp>
      </p:grpSp>
      <p:grpSp>
        <p:nvGrpSpPr>
          <p:cNvPr id="11" name="Group 10">
            <a:extLst>
              <a:ext uri="{FF2B5EF4-FFF2-40B4-BE49-F238E27FC236}">
                <a16:creationId xmlns:a16="http://schemas.microsoft.com/office/drawing/2014/main" id="{4FB53B84-8E89-2BB2-5FD3-85967535D781}"/>
              </a:ext>
            </a:extLst>
          </p:cNvPr>
          <p:cNvGrpSpPr/>
          <p:nvPr/>
        </p:nvGrpSpPr>
        <p:grpSpPr>
          <a:xfrm>
            <a:off x="10979270" y="1416943"/>
            <a:ext cx="618880" cy="884112"/>
            <a:chOff x="0" y="1232453"/>
            <a:chExt cx="868000" cy="1239998"/>
          </a:xfrm>
        </p:grpSpPr>
        <p:sp>
          <p:nvSpPr>
            <p:cNvPr id="12" name="Arrow: Chevron 11">
              <a:extLst>
                <a:ext uri="{FF2B5EF4-FFF2-40B4-BE49-F238E27FC236}">
                  <a16:creationId xmlns:a16="http://schemas.microsoft.com/office/drawing/2014/main" id="{7E37A32D-85A5-EF74-33AC-9D74DB7C3799}"/>
                </a:ext>
              </a:extLst>
            </p:cNvPr>
            <p:cNvSpPr/>
            <p:nvPr/>
          </p:nvSpPr>
          <p:spPr>
            <a:xfrm rot="5400000">
              <a:off x="-185999" y="1418452"/>
              <a:ext cx="1239998" cy="867999"/>
            </a:xfrm>
            <a:prstGeom prst="chevron">
              <a:avLst/>
            </a:prstGeom>
            <a:solidFill>
              <a:schemeClr val="accent2"/>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6" name="Arrow: Chevron 4">
              <a:extLst>
                <a:ext uri="{FF2B5EF4-FFF2-40B4-BE49-F238E27FC236}">
                  <a16:creationId xmlns:a16="http://schemas.microsoft.com/office/drawing/2014/main" id="{A4FA3151-E15B-9D23-9368-0A65C3147016}"/>
                </a:ext>
              </a:extLst>
            </p:cNvPr>
            <p:cNvSpPr txBox="1"/>
            <p:nvPr/>
          </p:nvSpPr>
          <p:spPr>
            <a:xfrm>
              <a:off x="1" y="1666453"/>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900" b="1" kern="1200" dirty="0">
                  <a:solidFill>
                    <a:srgbClr val="FFFFFF"/>
                  </a:solidFill>
                </a:rPr>
                <a:t>Plano GrowUp</a:t>
              </a:r>
              <a:endParaRPr lang="en-US" sz="900" b="1" kern="1200" dirty="0">
                <a:solidFill>
                  <a:srgbClr val="FFFFFF"/>
                </a:solidFill>
              </a:endParaRPr>
            </a:p>
          </p:txBody>
        </p:sp>
      </p:grpSp>
      <p:grpSp>
        <p:nvGrpSpPr>
          <p:cNvPr id="27" name="Group 26">
            <a:extLst>
              <a:ext uri="{FF2B5EF4-FFF2-40B4-BE49-F238E27FC236}">
                <a16:creationId xmlns:a16="http://schemas.microsoft.com/office/drawing/2014/main" id="{883C7B1D-4A2D-6BD5-E38F-E29D10D0AAF6}"/>
              </a:ext>
            </a:extLst>
          </p:cNvPr>
          <p:cNvGrpSpPr/>
          <p:nvPr/>
        </p:nvGrpSpPr>
        <p:grpSpPr>
          <a:xfrm>
            <a:off x="10979269" y="1965868"/>
            <a:ext cx="618878" cy="884111"/>
            <a:chOff x="0" y="2282109"/>
            <a:chExt cx="868000" cy="1239998"/>
          </a:xfrm>
        </p:grpSpPr>
        <p:sp>
          <p:nvSpPr>
            <p:cNvPr id="28" name="Arrow: Chevron 27">
              <a:extLst>
                <a:ext uri="{FF2B5EF4-FFF2-40B4-BE49-F238E27FC236}">
                  <a16:creationId xmlns:a16="http://schemas.microsoft.com/office/drawing/2014/main" id="{5763CA3C-3AEB-5410-9FA0-1488732680AB}"/>
                </a:ext>
              </a:extLst>
            </p:cNvPr>
            <p:cNvSpPr/>
            <p:nvPr/>
          </p:nvSpPr>
          <p:spPr>
            <a:xfrm rot="5400000">
              <a:off x="-185999" y="2468108"/>
              <a:ext cx="1239998" cy="867999"/>
            </a:xfrm>
            <a:prstGeom prst="chevron">
              <a:avLst/>
            </a:prstGeom>
            <a:solidFill>
              <a:srgbClr val="BE835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29" name="Arrow: Chevron 4">
              <a:extLst>
                <a:ext uri="{FF2B5EF4-FFF2-40B4-BE49-F238E27FC236}">
                  <a16:creationId xmlns:a16="http://schemas.microsoft.com/office/drawing/2014/main" id="{BBEC5C59-F45B-A9F4-5180-34E5352435B2}"/>
                </a:ext>
              </a:extLst>
            </p:cNvPr>
            <p:cNvSpPr txBox="1"/>
            <p:nvPr/>
          </p:nvSpPr>
          <p:spPr>
            <a:xfrm>
              <a:off x="1" y="2716109"/>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900" b="1" kern="1200" dirty="0">
                  <a:solidFill>
                    <a:srgbClr val="FFFFFF"/>
                  </a:solidFill>
                </a:rPr>
                <a:t>Plano Enterprise</a:t>
              </a:r>
              <a:endParaRPr lang="en-US" sz="900" b="1" kern="1200" dirty="0">
                <a:solidFill>
                  <a:srgbClr val="FFFFFF"/>
                </a:solidFill>
              </a:endParaRPr>
            </a:p>
          </p:txBody>
        </p:sp>
      </p:grpSp>
      <p:grpSp>
        <p:nvGrpSpPr>
          <p:cNvPr id="30" name="Group 29">
            <a:extLst>
              <a:ext uri="{FF2B5EF4-FFF2-40B4-BE49-F238E27FC236}">
                <a16:creationId xmlns:a16="http://schemas.microsoft.com/office/drawing/2014/main" id="{7CCDB291-B032-2673-552E-FF32CFC0AF84}"/>
              </a:ext>
            </a:extLst>
          </p:cNvPr>
          <p:cNvGrpSpPr/>
          <p:nvPr/>
        </p:nvGrpSpPr>
        <p:grpSpPr>
          <a:xfrm>
            <a:off x="10979270" y="2514701"/>
            <a:ext cx="623703" cy="891003"/>
            <a:chOff x="8879" y="3452740"/>
            <a:chExt cx="868000" cy="1239998"/>
          </a:xfrm>
        </p:grpSpPr>
        <p:sp>
          <p:nvSpPr>
            <p:cNvPr id="31" name="Arrow: Chevron 30">
              <a:extLst>
                <a:ext uri="{FF2B5EF4-FFF2-40B4-BE49-F238E27FC236}">
                  <a16:creationId xmlns:a16="http://schemas.microsoft.com/office/drawing/2014/main" id="{AFBCFACA-225D-FA53-8B60-0CABB22EB50C}"/>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32" name="Arrow: Chevron 4">
              <a:extLst>
                <a:ext uri="{FF2B5EF4-FFF2-40B4-BE49-F238E27FC236}">
                  <a16:creationId xmlns:a16="http://schemas.microsoft.com/office/drawing/2014/main" id="{7861BA31-CBFE-BED5-EBD4-4E2FFADBDC40}"/>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240675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3" y="315207"/>
            <a:ext cx="11153139" cy="984885"/>
          </a:xfrm>
        </p:spPr>
        <p:txBody>
          <a:bodyPr/>
          <a:lstStyle/>
          <a:p>
            <a:r>
              <a:rPr lang="pt-PT" sz="3200" dirty="0"/>
              <a:t>Avaliação da Segurança Digital – Digital Security Essential 8</a:t>
            </a:r>
          </a:p>
        </p:txBody>
      </p:sp>
      <p:grpSp>
        <p:nvGrpSpPr>
          <p:cNvPr id="7" name="Agrupar 36">
            <a:extLst>
              <a:ext uri="{FF2B5EF4-FFF2-40B4-BE49-F238E27FC236}">
                <a16:creationId xmlns:a16="http://schemas.microsoft.com/office/drawing/2014/main" id="{556AF558-AA68-0753-121E-5CC91DD4B18C}"/>
              </a:ext>
            </a:extLst>
          </p:cNvPr>
          <p:cNvGrpSpPr/>
          <p:nvPr/>
        </p:nvGrpSpPr>
        <p:grpSpPr>
          <a:xfrm>
            <a:off x="1877315" y="1623630"/>
            <a:ext cx="1845859" cy="1845859"/>
            <a:chOff x="1021419" y="2294568"/>
            <a:chExt cx="1845859" cy="1845859"/>
          </a:xfrm>
          <a:solidFill>
            <a:schemeClr val="accent1"/>
          </a:solidFill>
        </p:grpSpPr>
        <p:sp>
          <p:nvSpPr>
            <p:cNvPr id="9" name="Oval 8">
              <a:extLst>
                <a:ext uri="{FF2B5EF4-FFF2-40B4-BE49-F238E27FC236}">
                  <a16:creationId xmlns:a16="http://schemas.microsoft.com/office/drawing/2014/main" id="{C1DFCF8E-7A6B-A2A3-9FFD-28EBEEBB94D9}"/>
                </a:ext>
              </a:extLst>
            </p:cNvPr>
            <p:cNvSpPr/>
            <p:nvPr/>
          </p:nvSpPr>
          <p:spPr>
            <a:xfrm>
              <a:off x="1021419" y="2294568"/>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6B712377-DCC5-F40B-6D94-C9B8A6267D92}"/>
                </a:ext>
              </a:extLst>
            </p:cNvPr>
            <p:cNvSpPr txBox="1">
              <a:spLocks/>
            </p:cNvSpPr>
            <p:nvPr/>
          </p:nvSpPr>
          <p:spPr bwMode="auto">
            <a:xfrm>
              <a:off x="1310151" y="2499898"/>
              <a:ext cx="1268393" cy="1107996"/>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1.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Nível</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de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Segurança</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das Firewalls / Gateway / Boundary</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12" name="Agrupar 36">
            <a:extLst>
              <a:ext uri="{FF2B5EF4-FFF2-40B4-BE49-F238E27FC236}">
                <a16:creationId xmlns:a16="http://schemas.microsoft.com/office/drawing/2014/main" id="{0204A485-EC03-6C09-AFB3-CB73DD72E40F}"/>
              </a:ext>
            </a:extLst>
          </p:cNvPr>
          <p:cNvGrpSpPr/>
          <p:nvPr/>
        </p:nvGrpSpPr>
        <p:grpSpPr>
          <a:xfrm>
            <a:off x="4011910" y="1587806"/>
            <a:ext cx="1845859" cy="1845859"/>
            <a:chOff x="1021423" y="2254079"/>
            <a:chExt cx="1845859" cy="1845859"/>
          </a:xfrm>
          <a:solidFill>
            <a:schemeClr val="accent1"/>
          </a:solidFill>
        </p:grpSpPr>
        <p:sp>
          <p:nvSpPr>
            <p:cNvPr id="13" name="Oval 12">
              <a:extLst>
                <a:ext uri="{FF2B5EF4-FFF2-40B4-BE49-F238E27FC236}">
                  <a16:creationId xmlns:a16="http://schemas.microsoft.com/office/drawing/2014/main" id="{CE46ABD7-50B1-3976-2791-720443BE21D2}"/>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ECA0102E-2D88-4E57-6A43-1AF8AEC5075C}"/>
                </a:ext>
              </a:extLst>
            </p:cNvPr>
            <p:cNvSpPr txBox="1">
              <a:spLocks/>
            </p:cNvSpPr>
            <p:nvPr/>
          </p:nvSpPr>
          <p:spPr bwMode="auto">
            <a:xfrm>
              <a:off x="1310152" y="2490756"/>
              <a:ext cx="1268393" cy="147732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2.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Segurança</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das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configurações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(DNS, Serv</a:t>
              </a:r>
              <a:r>
                <a:rPr lang="en-US" sz="1200" b="1" dirty="0" err="1">
                  <a:solidFill>
                    <a:schemeClr val="bg1"/>
                  </a:solidFill>
                  <a:cs typeface="Arial Black"/>
                </a:rPr>
                <a:t>iços</a:t>
              </a:r>
              <a:r>
                <a:rPr lang="en-US" sz="1200" b="1" dirty="0">
                  <a:solidFill>
                    <a:schemeClr val="bg1"/>
                  </a:solidFill>
                  <a:cs typeface="Arial Black"/>
                </a:rPr>
                <a:t> de E-mail, </a:t>
              </a:r>
              <a:r>
                <a:rPr lang="en-US" sz="1200" b="1" dirty="0" err="1">
                  <a:solidFill>
                    <a:schemeClr val="bg1"/>
                  </a:solidFill>
                  <a:cs typeface="Arial Black"/>
                </a:rPr>
                <a:t>Aplicativos</a:t>
              </a:r>
              <a:r>
                <a:rPr lang="en-US" sz="1200" b="1" dirty="0">
                  <a:solidFill>
                    <a:schemeClr val="bg1"/>
                  </a:solidFill>
                  <a:cs typeface="Arial Black"/>
                </a:rPr>
                <a:t>, Microsoft Office, </a:t>
              </a:r>
              <a:r>
                <a:rPr lang="en-US" sz="1200" b="1" dirty="0" err="1">
                  <a:solidFill>
                    <a:schemeClr val="bg1"/>
                  </a:solidFill>
                  <a:cs typeface="Arial Black"/>
                </a:rPr>
                <a:t>etc</a:t>
              </a:r>
              <a:r>
                <a:rPr lang="en-US" sz="1200" b="1" dirty="0">
                  <a:solidFill>
                    <a:schemeClr val="bg1"/>
                  </a:solidFill>
                  <a:cs typeface="Arial Black"/>
                </a:rPr>
                <a:t>)</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15" name="Agrupar 36">
            <a:extLst>
              <a:ext uri="{FF2B5EF4-FFF2-40B4-BE49-F238E27FC236}">
                <a16:creationId xmlns:a16="http://schemas.microsoft.com/office/drawing/2014/main" id="{66897E1B-E617-F84E-3424-1A177E9F81C6}"/>
              </a:ext>
            </a:extLst>
          </p:cNvPr>
          <p:cNvGrpSpPr/>
          <p:nvPr/>
        </p:nvGrpSpPr>
        <p:grpSpPr>
          <a:xfrm>
            <a:off x="6146501" y="1583140"/>
            <a:ext cx="1845859" cy="1845859"/>
            <a:chOff x="1021423" y="2254079"/>
            <a:chExt cx="1845859" cy="1845859"/>
          </a:xfrm>
          <a:solidFill>
            <a:schemeClr val="accent1"/>
          </a:solidFill>
        </p:grpSpPr>
        <p:sp>
          <p:nvSpPr>
            <p:cNvPr id="16" name="Oval 15">
              <a:extLst>
                <a:ext uri="{FF2B5EF4-FFF2-40B4-BE49-F238E27FC236}">
                  <a16:creationId xmlns:a16="http://schemas.microsoft.com/office/drawing/2014/main" id="{9C1546FE-92A6-6CA1-C89C-8F15CF681133}"/>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a:ln>
                  <a:noFill/>
                </a:ln>
                <a:solidFill>
                  <a:srgbClr val="FFFFFF"/>
                </a:solidFill>
                <a:effectLst/>
                <a:uLnTx/>
                <a:uFillTx/>
                <a:latin typeface="Arial"/>
                <a:ea typeface="+mn-ea"/>
                <a:cs typeface="+mn-cs"/>
              </a:endParaRPr>
            </a:p>
          </p:txBody>
        </p:sp>
        <p:sp>
          <p:nvSpPr>
            <p:cNvPr id="17" name="Content Placeholder 2">
              <a:extLst>
                <a:ext uri="{FF2B5EF4-FFF2-40B4-BE49-F238E27FC236}">
                  <a16:creationId xmlns:a16="http://schemas.microsoft.com/office/drawing/2014/main" id="{F767686F-2F28-AD83-698F-E59C489F4FF6}"/>
                </a:ext>
              </a:extLst>
            </p:cNvPr>
            <p:cNvSpPr txBox="1">
              <a:spLocks/>
            </p:cNvSpPr>
            <p:nvPr/>
          </p:nvSpPr>
          <p:spPr bwMode="auto">
            <a:xfrm>
              <a:off x="1310153" y="2490967"/>
              <a:ext cx="1268393" cy="738664"/>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3.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Gestão</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de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senhas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de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acesso</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18" name="Agrupar 36">
            <a:extLst>
              <a:ext uri="{FF2B5EF4-FFF2-40B4-BE49-F238E27FC236}">
                <a16:creationId xmlns:a16="http://schemas.microsoft.com/office/drawing/2014/main" id="{53ED5764-465F-B994-83E8-E8D728BE195A}"/>
              </a:ext>
            </a:extLst>
          </p:cNvPr>
          <p:cNvGrpSpPr/>
          <p:nvPr/>
        </p:nvGrpSpPr>
        <p:grpSpPr>
          <a:xfrm>
            <a:off x="8281092" y="1606222"/>
            <a:ext cx="1845859" cy="1845859"/>
            <a:chOff x="1021423" y="2254079"/>
            <a:chExt cx="1845859" cy="1845859"/>
          </a:xfrm>
          <a:solidFill>
            <a:schemeClr val="accent1"/>
          </a:solidFill>
        </p:grpSpPr>
        <p:sp>
          <p:nvSpPr>
            <p:cNvPr id="19" name="Oval 18">
              <a:extLst>
                <a:ext uri="{FF2B5EF4-FFF2-40B4-BE49-F238E27FC236}">
                  <a16:creationId xmlns:a16="http://schemas.microsoft.com/office/drawing/2014/main" id="{0F1333ED-EEF0-6073-3406-13F5B0DEE23D}"/>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0" name="Content Placeholder 2">
              <a:extLst>
                <a:ext uri="{FF2B5EF4-FFF2-40B4-BE49-F238E27FC236}">
                  <a16:creationId xmlns:a16="http://schemas.microsoft.com/office/drawing/2014/main" id="{E6DA26D9-BA65-C191-C0D8-3BED79F633C7}"/>
                </a:ext>
              </a:extLst>
            </p:cNvPr>
            <p:cNvSpPr txBox="1">
              <a:spLocks/>
            </p:cNvSpPr>
            <p:nvPr/>
          </p:nvSpPr>
          <p:spPr bwMode="auto">
            <a:xfrm>
              <a:off x="1310155" y="2480407"/>
              <a:ext cx="1268393" cy="1107996"/>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4.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Controlo</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dos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acessos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dos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utilizadores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e das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suas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restrições</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21" name="Agrupar 36">
            <a:extLst>
              <a:ext uri="{FF2B5EF4-FFF2-40B4-BE49-F238E27FC236}">
                <a16:creationId xmlns:a16="http://schemas.microsoft.com/office/drawing/2014/main" id="{EFF1C85B-AEDE-58FC-AE56-247108251CEC}"/>
              </a:ext>
            </a:extLst>
          </p:cNvPr>
          <p:cNvGrpSpPr/>
          <p:nvPr/>
        </p:nvGrpSpPr>
        <p:grpSpPr>
          <a:xfrm>
            <a:off x="1877317" y="4072044"/>
            <a:ext cx="1845859" cy="1845859"/>
            <a:chOff x="1021423" y="2254079"/>
            <a:chExt cx="1845859" cy="1845859"/>
          </a:xfrm>
          <a:solidFill>
            <a:schemeClr val="accent1"/>
          </a:solidFill>
        </p:grpSpPr>
        <p:sp>
          <p:nvSpPr>
            <p:cNvPr id="22" name="Oval 21">
              <a:extLst>
                <a:ext uri="{FF2B5EF4-FFF2-40B4-BE49-F238E27FC236}">
                  <a16:creationId xmlns:a16="http://schemas.microsoft.com/office/drawing/2014/main" id="{AABC68FB-95EA-D0F7-6065-E29905D209A2}"/>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Content Placeholder 2">
              <a:extLst>
                <a:ext uri="{FF2B5EF4-FFF2-40B4-BE49-F238E27FC236}">
                  <a16:creationId xmlns:a16="http://schemas.microsoft.com/office/drawing/2014/main" id="{56024F93-E0F3-EFD6-34B9-8F2B863D7FAD}"/>
                </a:ext>
              </a:extLst>
            </p:cNvPr>
            <p:cNvSpPr txBox="1">
              <a:spLocks/>
            </p:cNvSpPr>
            <p:nvPr/>
          </p:nvSpPr>
          <p:spPr bwMode="auto">
            <a:xfrm>
              <a:off x="1310152" y="2469122"/>
              <a:ext cx="1268393"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5.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Proteção</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contra Malware</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24" name="Agrupar 36">
            <a:extLst>
              <a:ext uri="{FF2B5EF4-FFF2-40B4-BE49-F238E27FC236}">
                <a16:creationId xmlns:a16="http://schemas.microsoft.com/office/drawing/2014/main" id="{EF9A17ED-5135-5D70-9DE2-4C6165206E2D}"/>
              </a:ext>
            </a:extLst>
          </p:cNvPr>
          <p:cNvGrpSpPr/>
          <p:nvPr/>
        </p:nvGrpSpPr>
        <p:grpSpPr>
          <a:xfrm>
            <a:off x="4017899" y="3990434"/>
            <a:ext cx="1845859" cy="1845859"/>
            <a:chOff x="1021423" y="2254079"/>
            <a:chExt cx="1845859" cy="1845859"/>
          </a:xfrm>
          <a:solidFill>
            <a:schemeClr val="accent1"/>
          </a:solidFill>
        </p:grpSpPr>
        <p:sp>
          <p:nvSpPr>
            <p:cNvPr id="25" name="Oval 24">
              <a:extLst>
                <a:ext uri="{FF2B5EF4-FFF2-40B4-BE49-F238E27FC236}">
                  <a16:creationId xmlns:a16="http://schemas.microsoft.com/office/drawing/2014/main" id="{30CABB05-27A4-4649-6875-EB6087856151}"/>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Content Placeholder 2">
              <a:extLst>
                <a:ext uri="{FF2B5EF4-FFF2-40B4-BE49-F238E27FC236}">
                  <a16:creationId xmlns:a16="http://schemas.microsoft.com/office/drawing/2014/main" id="{00F8F4BD-719A-7929-7B80-0EB0E8E3CF9B}"/>
                </a:ext>
              </a:extLst>
            </p:cNvPr>
            <p:cNvSpPr txBox="1">
              <a:spLocks/>
            </p:cNvSpPr>
            <p:nvPr/>
          </p:nvSpPr>
          <p:spPr bwMode="auto">
            <a:xfrm>
              <a:off x="1218500" y="2549396"/>
              <a:ext cx="1439717" cy="1292662"/>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6.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Gestão</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de Patches e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Vulnerabilidades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a:t>
              </a:r>
              <a:br>
                <a:rPr kumimoji="0" lang="en-US" sz="1200" b="1" i="0" u="none" strike="noStrike" kern="1200" cap="none" normalizeH="0" baseline="0" noProof="0" dirty="0">
                  <a:ln>
                    <a:noFill/>
                  </a:ln>
                  <a:solidFill>
                    <a:schemeClr val="bg1"/>
                  </a:solidFill>
                  <a:effectLst/>
                  <a:uLnTx/>
                  <a:uFillTx/>
                  <a:ea typeface="ＭＳ Ｐゴシック" charset="0"/>
                  <a:cs typeface="Arial Black"/>
                </a:rPr>
              </a:br>
              <a:r>
                <a:rPr kumimoji="0" lang="en-US" sz="1200" b="1" i="0" u="none" strike="noStrike" kern="1200" cap="none" normalizeH="0" baseline="0" noProof="0" dirty="0">
                  <a:ln>
                    <a:noFill/>
                  </a:ln>
                  <a:solidFill>
                    <a:schemeClr val="bg1"/>
                  </a:solidFill>
                  <a:effectLst/>
                  <a:uLnTx/>
                  <a:uFillTx/>
                  <a:ea typeface="ＭＳ Ｐゴシック" charset="0"/>
                  <a:cs typeface="Arial Black"/>
                </a:rPr>
                <a:t>-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Sistemas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a:t>
              </a: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operativos</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de Patches</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lang="en-US" sz="1200" b="1" dirty="0">
                  <a:solidFill>
                    <a:schemeClr val="bg1"/>
                  </a:solidFill>
                </a:rPr>
                <a:t>- Software</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27" name="Agrupar 36">
            <a:extLst>
              <a:ext uri="{FF2B5EF4-FFF2-40B4-BE49-F238E27FC236}">
                <a16:creationId xmlns:a16="http://schemas.microsoft.com/office/drawing/2014/main" id="{EAC4505A-2312-DAB9-63A2-CBEF1AC60FB7}"/>
              </a:ext>
            </a:extLst>
          </p:cNvPr>
          <p:cNvGrpSpPr/>
          <p:nvPr/>
        </p:nvGrpSpPr>
        <p:grpSpPr>
          <a:xfrm>
            <a:off x="6146499" y="3948935"/>
            <a:ext cx="1845859" cy="1845859"/>
            <a:chOff x="1021423" y="2254079"/>
            <a:chExt cx="1845859" cy="1845859"/>
          </a:xfrm>
          <a:solidFill>
            <a:schemeClr val="accent1"/>
          </a:solidFill>
        </p:grpSpPr>
        <p:sp>
          <p:nvSpPr>
            <p:cNvPr id="28" name="Oval 27">
              <a:extLst>
                <a:ext uri="{FF2B5EF4-FFF2-40B4-BE49-F238E27FC236}">
                  <a16:creationId xmlns:a16="http://schemas.microsoft.com/office/drawing/2014/main" id="{31E36AE1-4BD8-D6FF-F434-4D7BD53BFA10}"/>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9" name="Content Placeholder 2">
              <a:extLst>
                <a:ext uri="{FF2B5EF4-FFF2-40B4-BE49-F238E27FC236}">
                  <a16:creationId xmlns:a16="http://schemas.microsoft.com/office/drawing/2014/main" id="{27279E8A-0A9A-1B18-1BC3-61F8C0183D7D}"/>
                </a:ext>
              </a:extLst>
            </p:cNvPr>
            <p:cNvSpPr txBox="1">
              <a:spLocks/>
            </p:cNvSpPr>
            <p:nvPr/>
          </p:nvSpPr>
          <p:spPr bwMode="auto">
            <a:xfrm>
              <a:off x="1310155" y="2590895"/>
              <a:ext cx="1268393"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7.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Gestão</a:t>
              </a:r>
              <a:r>
                <a:rPr kumimoji="0" lang="en-US" sz="1200" b="1" i="0" u="none" strike="noStrike" kern="1200" cap="none" normalizeH="0" baseline="0" noProof="0" dirty="0">
                  <a:ln>
                    <a:noFill/>
                  </a:ln>
                  <a:solidFill>
                    <a:schemeClr val="bg1"/>
                  </a:solidFill>
                  <a:effectLst/>
                  <a:uLnTx/>
                  <a:uFillTx/>
                  <a:ea typeface="ＭＳ Ｐゴシック" charset="0"/>
                  <a:cs typeface="Arial Black"/>
                </a:rPr>
                <a:t> de </a:t>
              </a:r>
              <a:br>
                <a:rPr kumimoji="0" lang="en-US" sz="1200" b="1" i="0" u="none" strike="noStrike" kern="1200" cap="none" normalizeH="0" baseline="0" noProof="0" dirty="0">
                  <a:ln>
                    <a:noFill/>
                  </a:ln>
                  <a:solidFill>
                    <a:schemeClr val="bg1"/>
                  </a:solidFill>
                  <a:effectLst/>
                  <a:uLnTx/>
                  <a:uFillTx/>
                  <a:ea typeface="ＭＳ Ｐゴシック" charset="0"/>
                  <a:cs typeface="Arial Black"/>
                </a:rPr>
              </a:br>
              <a:r>
                <a:rPr kumimoji="0" lang="en-US" sz="1200" b="1" i="0" u="none" strike="noStrike" kern="1200" cap="none" normalizeH="0" baseline="0" noProof="0" dirty="0">
                  <a:ln>
                    <a:noFill/>
                  </a:ln>
                  <a:solidFill>
                    <a:schemeClr val="bg1"/>
                  </a:solidFill>
                  <a:effectLst/>
                  <a:uLnTx/>
                  <a:uFillTx/>
                  <a:ea typeface="ＭＳ Ｐゴシック" charset="0"/>
                  <a:cs typeface="Arial Black"/>
                </a:rPr>
                <a:t>Backups</a:t>
              </a:r>
              <a:endParaRPr kumimoji="0" lang="en-US" sz="1200" b="1" i="0" u="none" strike="noStrike" kern="1200" cap="none" normalizeH="0" baseline="0" noProof="0" dirty="0">
                <a:ln>
                  <a:noFill/>
                </a:ln>
                <a:solidFill>
                  <a:schemeClr val="bg1"/>
                </a:solidFill>
                <a:effectLst/>
                <a:uLnTx/>
                <a:uFillTx/>
                <a:ea typeface="ＭＳ Ｐゴシック" charset="0"/>
              </a:endParaRPr>
            </a:p>
          </p:txBody>
        </p:sp>
      </p:grpSp>
      <p:grpSp>
        <p:nvGrpSpPr>
          <p:cNvPr id="30" name="Agrupar 36">
            <a:extLst>
              <a:ext uri="{FF2B5EF4-FFF2-40B4-BE49-F238E27FC236}">
                <a16:creationId xmlns:a16="http://schemas.microsoft.com/office/drawing/2014/main" id="{25D30EEE-9920-510C-27E9-14956AFA6622}"/>
              </a:ext>
            </a:extLst>
          </p:cNvPr>
          <p:cNvGrpSpPr/>
          <p:nvPr/>
        </p:nvGrpSpPr>
        <p:grpSpPr>
          <a:xfrm>
            <a:off x="8281092" y="3948935"/>
            <a:ext cx="1845859" cy="1845859"/>
            <a:chOff x="1021423" y="2254079"/>
            <a:chExt cx="1845859" cy="1845859"/>
          </a:xfrm>
          <a:solidFill>
            <a:schemeClr val="accent1"/>
          </a:solidFill>
        </p:grpSpPr>
        <p:sp>
          <p:nvSpPr>
            <p:cNvPr id="31" name="Oval 30">
              <a:extLst>
                <a:ext uri="{FF2B5EF4-FFF2-40B4-BE49-F238E27FC236}">
                  <a16:creationId xmlns:a16="http://schemas.microsoft.com/office/drawing/2014/main" id="{C87D51BE-823B-23E5-F2AA-491E602AE38A}"/>
                </a:ext>
              </a:extLst>
            </p:cNvPr>
            <p:cNvSpPr/>
            <p:nvPr/>
          </p:nvSpPr>
          <p:spPr>
            <a:xfrm>
              <a:off x="1021423" y="2254079"/>
              <a:ext cx="1845859" cy="1845859"/>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2" name="Content Placeholder 2">
              <a:extLst>
                <a:ext uri="{FF2B5EF4-FFF2-40B4-BE49-F238E27FC236}">
                  <a16:creationId xmlns:a16="http://schemas.microsoft.com/office/drawing/2014/main" id="{E2890D5A-38B4-76A0-D6C3-73259CD97AC1}"/>
                </a:ext>
              </a:extLst>
            </p:cNvPr>
            <p:cNvSpPr txBox="1">
              <a:spLocks/>
            </p:cNvSpPr>
            <p:nvPr/>
          </p:nvSpPr>
          <p:spPr bwMode="auto">
            <a:xfrm>
              <a:off x="1310154" y="2590895"/>
              <a:ext cx="1268393" cy="1107996"/>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a:ln>
                    <a:noFill/>
                  </a:ln>
                  <a:solidFill>
                    <a:schemeClr val="bg1"/>
                  </a:solidFill>
                  <a:effectLst/>
                  <a:uLnTx/>
                  <a:uFillTx/>
                  <a:ea typeface="ＭＳ Ｐゴシック" charset="0"/>
                  <a:cs typeface="Arial Black"/>
                </a:rPr>
                <a:t>8.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200" b="1" i="0" u="none" strike="noStrike" kern="1200" cap="none" normalizeH="0" baseline="0" noProof="0" dirty="0" err="1">
                  <a:ln>
                    <a:noFill/>
                  </a:ln>
                  <a:solidFill>
                    <a:schemeClr val="bg1"/>
                  </a:solidFill>
                  <a:effectLst/>
                  <a:uLnTx/>
                  <a:uFillTx/>
                  <a:ea typeface="ＭＳ Ｐゴシック" charset="0"/>
                  <a:cs typeface="Arial Black"/>
                </a:rPr>
                <a:t>Sensibilizaç</a:t>
              </a:r>
              <a:r>
                <a:rPr lang="en-US" sz="1200" b="1" dirty="0" err="1">
                  <a:solidFill>
                    <a:schemeClr val="bg1"/>
                  </a:solidFill>
                  <a:cs typeface="Arial Black"/>
                </a:rPr>
                <a:t>ão</a:t>
              </a:r>
              <a:r>
                <a:rPr lang="en-US" sz="1200" b="1" dirty="0">
                  <a:solidFill>
                    <a:schemeClr val="bg1"/>
                  </a:solidFill>
                  <a:cs typeface="Arial Black"/>
                </a:rPr>
                <a:t> e </a:t>
              </a:r>
              <a:r>
                <a:rPr lang="en-US" sz="1200" b="1" dirty="0" err="1">
                  <a:solidFill>
                    <a:schemeClr val="bg1"/>
                  </a:solidFill>
                  <a:cs typeface="Arial Black"/>
                </a:rPr>
                <a:t>treino</a:t>
              </a:r>
              <a:r>
                <a:rPr lang="en-US" sz="1200" b="1" dirty="0">
                  <a:solidFill>
                    <a:schemeClr val="bg1"/>
                  </a:solidFill>
                  <a:cs typeface="Arial Black"/>
                </a:rPr>
                <a:t> dos </a:t>
              </a:r>
              <a:r>
                <a:rPr lang="en-US" sz="1200" b="1" dirty="0" err="1">
                  <a:solidFill>
                    <a:schemeClr val="bg1"/>
                  </a:solidFill>
                  <a:cs typeface="Arial Black"/>
                </a:rPr>
                <a:t>utilizadores</a:t>
              </a:r>
              <a:r>
                <a:rPr lang="en-US" sz="1200" b="1" dirty="0">
                  <a:solidFill>
                    <a:schemeClr val="bg1"/>
                  </a:solidFill>
                  <a:cs typeface="Arial Black"/>
                </a:rPr>
                <a:t> para a  </a:t>
              </a:r>
              <a:r>
                <a:rPr lang="en-US" sz="1200" b="1" dirty="0" err="1">
                  <a:solidFill>
                    <a:schemeClr val="bg1"/>
                  </a:solidFill>
                  <a:cs typeface="Arial Black"/>
                </a:rPr>
                <a:t>cibersegurança</a:t>
              </a:r>
              <a:endParaRPr kumimoji="0" lang="en-US" sz="1200" b="1" i="0" u="none" strike="noStrike" kern="1200" cap="none" normalizeH="0" baseline="0" noProof="0" dirty="0">
                <a:ln>
                  <a:noFill/>
                </a:ln>
                <a:solidFill>
                  <a:schemeClr val="bg1"/>
                </a:solidFill>
                <a:effectLst/>
                <a:uLnTx/>
                <a:uFillTx/>
                <a:ea typeface="ＭＳ Ｐゴシック" charset="0"/>
                <a:cs typeface="Arial Black"/>
              </a:endParaRPr>
            </a:p>
          </p:txBody>
        </p:sp>
      </p:grpSp>
      <p:grpSp>
        <p:nvGrpSpPr>
          <p:cNvPr id="6" name="Group 5">
            <a:extLst>
              <a:ext uri="{FF2B5EF4-FFF2-40B4-BE49-F238E27FC236}">
                <a16:creationId xmlns:a16="http://schemas.microsoft.com/office/drawing/2014/main" id="{AE6C236A-AEB3-BB11-32A2-D66A47FB670C}"/>
              </a:ext>
            </a:extLst>
          </p:cNvPr>
          <p:cNvGrpSpPr/>
          <p:nvPr/>
        </p:nvGrpSpPr>
        <p:grpSpPr>
          <a:xfrm>
            <a:off x="10979272" y="903531"/>
            <a:ext cx="618878" cy="884110"/>
            <a:chOff x="0" y="0"/>
            <a:chExt cx="868000" cy="1239998"/>
          </a:xfrm>
        </p:grpSpPr>
        <p:sp>
          <p:nvSpPr>
            <p:cNvPr id="8" name="Arrow: Chevron 7">
              <a:extLst>
                <a:ext uri="{FF2B5EF4-FFF2-40B4-BE49-F238E27FC236}">
                  <a16:creationId xmlns:a16="http://schemas.microsoft.com/office/drawing/2014/main" id="{CDF2901B-E5E8-C610-1F8D-B4B4456F15F3}"/>
                </a:ext>
              </a:extLst>
            </p:cNvPr>
            <p:cNvSpPr/>
            <p:nvPr/>
          </p:nvSpPr>
          <p:spPr>
            <a:xfrm rot="5400000">
              <a:off x="-185999" y="185999"/>
              <a:ext cx="1239998" cy="867999"/>
            </a:xfrm>
            <a:prstGeom prst="chevron">
              <a:avLst/>
            </a:prstGeom>
            <a:solidFill>
              <a:srgbClr val="9BBB5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Arrow: Chevron 4">
              <a:extLst>
                <a:ext uri="{FF2B5EF4-FFF2-40B4-BE49-F238E27FC236}">
                  <a16:creationId xmlns:a16="http://schemas.microsoft.com/office/drawing/2014/main" id="{2E5273F0-493E-28C4-DA9C-6FE8CE58242B}"/>
                </a:ext>
              </a:extLst>
            </p:cNvPr>
            <p:cNvSpPr txBox="1"/>
            <p:nvPr/>
          </p:nvSpPr>
          <p:spPr>
            <a:xfrm>
              <a:off x="1" y="434000"/>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Startup</a:t>
              </a:r>
              <a:endParaRPr lang="en-US" sz="900" b="1" kern="1200" dirty="0">
                <a:solidFill>
                  <a:srgbClr val="FFFFFF"/>
                </a:solidFill>
              </a:endParaRPr>
            </a:p>
          </p:txBody>
        </p:sp>
      </p:grpSp>
      <p:grpSp>
        <p:nvGrpSpPr>
          <p:cNvPr id="42" name="Group 41">
            <a:extLst>
              <a:ext uri="{FF2B5EF4-FFF2-40B4-BE49-F238E27FC236}">
                <a16:creationId xmlns:a16="http://schemas.microsoft.com/office/drawing/2014/main" id="{FE013FE5-45AE-F4C4-3BF5-D5207A697D9D}"/>
              </a:ext>
            </a:extLst>
          </p:cNvPr>
          <p:cNvGrpSpPr/>
          <p:nvPr/>
        </p:nvGrpSpPr>
        <p:grpSpPr>
          <a:xfrm>
            <a:off x="10979270" y="1416943"/>
            <a:ext cx="618880" cy="884112"/>
            <a:chOff x="0" y="1232453"/>
            <a:chExt cx="868000" cy="1239998"/>
          </a:xfrm>
        </p:grpSpPr>
        <p:sp>
          <p:nvSpPr>
            <p:cNvPr id="43" name="Arrow: Chevron 42">
              <a:extLst>
                <a:ext uri="{FF2B5EF4-FFF2-40B4-BE49-F238E27FC236}">
                  <a16:creationId xmlns:a16="http://schemas.microsoft.com/office/drawing/2014/main" id="{C595EE02-1355-55D1-427C-16BA735A645D}"/>
                </a:ext>
              </a:extLst>
            </p:cNvPr>
            <p:cNvSpPr/>
            <p:nvPr/>
          </p:nvSpPr>
          <p:spPr>
            <a:xfrm rot="5400000">
              <a:off x="-185999" y="1418452"/>
              <a:ext cx="1239998" cy="867999"/>
            </a:xfrm>
            <a:prstGeom prst="chevron">
              <a:avLst/>
            </a:prstGeom>
            <a:solidFill>
              <a:schemeClr val="accent2"/>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44" name="Arrow: Chevron 4">
              <a:extLst>
                <a:ext uri="{FF2B5EF4-FFF2-40B4-BE49-F238E27FC236}">
                  <a16:creationId xmlns:a16="http://schemas.microsoft.com/office/drawing/2014/main" id="{253D5EB6-9647-F5D7-2A1A-6A119D596C57}"/>
                </a:ext>
              </a:extLst>
            </p:cNvPr>
            <p:cNvSpPr txBox="1"/>
            <p:nvPr/>
          </p:nvSpPr>
          <p:spPr>
            <a:xfrm>
              <a:off x="1" y="1666453"/>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900" b="1" kern="1200" dirty="0">
                  <a:solidFill>
                    <a:srgbClr val="FFFFFF"/>
                  </a:solidFill>
                </a:rPr>
                <a:t>Plano GrowUp</a:t>
              </a:r>
              <a:endParaRPr lang="en-US" sz="900" b="1" kern="1200" dirty="0">
                <a:solidFill>
                  <a:srgbClr val="FFFFFF"/>
                </a:solidFill>
              </a:endParaRPr>
            </a:p>
          </p:txBody>
        </p:sp>
      </p:grpSp>
      <p:grpSp>
        <p:nvGrpSpPr>
          <p:cNvPr id="45" name="Group 44">
            <a:extLst>
              <a:ext uri="{FF2B5EF4-FFF2-40B4-BE49-F238E27FC236}">
                <a16:creationId xmlns:a16="http://schemas.microsoft.com/office/drawing/2014/main" id="{08609875-3BBB-2B89-9735-DEFED9D14634}"/>
              </a:ext>
            </a:extLst>
          </p:cNvPr>
          <p:cNvGrpSpPr/>
          <p:nvPr/>
        </p:nvGrpSpPr>
        <p:grpSpPr>
          <a:xfrm>
            <a:off x="10979269" y="1965868"/>
            <a:ext cx="618878" cy="884111"/>
            <a:chOff x="0" y="2282109"/>
            <a:chExt cx="868000" cy="1239998"/>
          </a:xfrm>
        </p:grpSpPr>
        <p:sp>
          <p:nvSpPr>
            <p:cNvPr id="46" name="Arrow: Chevron 45">
              <a:extLst>
                <a:ext uri="{FF2B5EF4-FFF2-40B4-BE49-F238E27FC236}">
                  <a16:creationId xmlns:a16="http://schemas.microsoft.com/office/drawing/2014/main" id="{CFB437A7-1CA7-2C76-9402-9BB511A36B26}"/>
                </a:ext>
              </a:extLst>
            </p:cNvPr>
            <p:cNvSpPr/>
            <p:nvPr/>
          </p:nvSpPr>
          <p:spPr>
            <a:xfrm rot="5400000">
              <a:off x="-185999" y="2468108"/>
              <a:ext cx="1239998" cy="867999"/>
            </a:xfrm>
            <a:prstGeom prst="chevron">
              <a:avLst/>
            </a:prstGeom>
            <a:solidFill>
              <a:srgbClr val="BE835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47" name="Arrow: Chevron 4">
              <a:extLst>
                <a:ext uri="{FF2B5EF4-FFF2-40B4-BE49-F238E27FC236}">
                  <a16:creationId xmlns:a16="http://schemas.microsoft.com/office/drawing/2014/main" id="{3043987B-5571-4EC8-B312-57082F4B9744}"/>
                </a:ext>
              </a:extLst>
            </p:cNvPr>
            <p:cNvSpPr txBox="1"/>
            <p:nvPr/>
          </p:nvSpPr>
          <p:spPr>
            <a:xfrm>
              <a:off x="1" y="2716109"/>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900" b="1" kern="1200" dirty="0">
                  <a:solidFill>
                    <a:srgbClr val="FFFFFF"/>
                  </a:solidFill>
                </a:rPr>
                <a:t>Plano Enterprise</a:t>
              </a:r>
              <a:endParaRPr lang="en-US" sz="900" b="1" kern="1200" dirty="0">
                <a:solidFill>
                  <a:srgbClr val="FFFFFF"/>
                </a:solidFill>
              </a:endParaRPr>
            </a:p>
          </p:txBody>
        </p:sp>
      </p:grpSp>
      <p:grpSp>
        <p:nvGrpSpPr>
          <p:cNvPr id="48" name="Group 47">
            <a:extLst>
              <a:ext uri="{FF2B5EF4-FFF2-40B4-BE49-F238E27FC236}">
                <a16:creationId xmlns:a16="http://schemas.microsoft.com/office/drawing/2014/main" id="{64F75602-B661-56F4-565E-AC8BC1CCC68F}"/>
              </a:ext>
            </a:extLst>
          </p:cNvPr>
          <p:cNvGrpSpPr/>
          <p:nvPr/>
        </p:nvGrpSpPr>
        <p:grpSpPr>
          <a:xfrm>
            <a:off x="10979270" y="2514701"/>
            <a:ext cx="623703" cy="891003"/>
            <a:chOff x="8879" y="3452740"/>
            <a:chExt cx="868000" cy="1239998"/>
          </a:xfrm>
        </p:grpSpPr>
        <p:sp>
          <p:nvSpPr>
            <p:cNvPr id="49" name="Arrow: Chevron 48">
              <a:extLst>
                <a:ext uri="{FF2B5EF4-FFF2-40B4-BE49-F238E27FC236}">
                  <a16:creationId xmlns:a16="http://schemas.microsoft.com/office/drawing/2014/main" id="{7C1149B4-ED61-AC5C-4A5B-A9B5DE1B3713}"/>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50" name="Arrow: Chevron 4">
              <a:extLst>
                <a:ext uri="{FF2B5EF4-FFF2-40B4-BE49-F238E27FC236}">
                  <a16:creationId xmlns:a16="http://schemas.microsoft.com/office/drawing/2014/main" id="{A8955A94-EA99-351A-D895-5C6ACA89C139}"/>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535354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9520142" cy="492443"/>
          </a:xfrm>
        </p:spPr>
        <p:txBody>
          <a:bodyPr/>
          <a:lstStyle/>
          <a:p>
            <a:r>
              <a:rPr lang="pt-PT" sz="3200" dirty="0"/>
              <a:t>Revisão da Arquitetura de Segurança</a:t>
            </a:r>
          </a:p>
        </p:txBody>
      </p:sp>
      <p:sp>
        <p:nvSpPr>
          <p:cNvPr id="3" name="object 42">
            <a:extLst>
              <a:ext uri="{FF2B5EF4-FFF2-40B4-BE49-F238E27FC236}">
                <a16:creationId xmlns:a16="http://schemas.microsoft.com/office/drawing/2014/main" id="{8AE612DB-F5BA-D1B7-092F-92FB861CADFF}"/>
              </a:ext>
            </a:extLst>
          </p:cNvPr>
          <p:cNvSpPr txBox="1"/>
          <p:nvPr/>
        </p:nvSpPr>
        <p:spPr>
          <a:xfrm>
            <a:off x="561704" y="2313166"/>
            <a:ext cx="4867910" cy="2471189"/>
          </a:xfrm>
          <a:prstGeom prst="rect">
            <a:avLst/>
          </a:prstGeom>
          <a:ln w="9525">
            <a:noFill/>
          </a:ln>
        </p:spPr>
        <p:txBody>
          <a:bodyPr vert="horz" wrap="square" lIns="0" tIns="39370" rIns="0" bIns="0">
            <a:spAutoFit/>
          </a:bodyPr>
          <a:lstStyle/>
          <a:p>
            <a:pPr marL="91440">
              <a:lnSpc>
                <a:spcPct val="100000"/>
              </a:lnSpc>
              <a:spcBef>
                <a:spcPts val="310"/>
              </a:spcBef>
              <a:defRPr sz="1800">
                <a:solidFill>
                  <a:srgbClr val="002C61"/>
                </a:solidFill>
                <a:latin typeface="Arial"/>
                <a:cs typeface="Arial"/>
              </a:defRPr>
            </a:pPr>
            <a:r>
              <a:rPr lang="en-US" b="1" dirty="0" err="1"/>
              <a:t>Infraestrutura</a:t>
            </a:r>
            <a:r>
              <a:rPr lang="en-US" b="1" dirty="0"/>
              <a:t> e </a:t>
            </a:r>
            <a:r>
              <a:rPr lang="en-US" b="1" dirty="0" err="1"/>
              <a:t>Componentes</a:t>
            </a:r>
            <a:r>
              <a:rPr lang="en-US" b="1" dirty="0"/>
              <a:t> do Sistema</a:t>
            </a:r>
            <a:endParaRPr sz="1800" b="1" dirty="0">
              <a:latin typeface="Arial"/>
              <a:cs typeface="Arial"/>
            </a:endParaRP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effectLst/>
              </a:rPr>
              <a:t>Lógica</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Física</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Segurança</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Desempenho</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Flexibilidade</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Escalabilidade</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Confiabilidade</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Disponibilidade</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Capacidade</a:t>
            </a:r>
          </a:p>
          <a:p>
            <a:pPr marL="377190" indent="-285750">
              <a:lnSpc>
                <a:spcPct val="100000"/>
              </a:lnSpc>
              <a:spcBef>
                <a:spcPts val="5"/>
              </a:spcBef>
              <a:buFont typeface="Arial" panose="020B0604020202020204" pitchFamily="34" charset="0"/>
              <a:buChar char="•"/>
              <a:defRPr sz="1400">
                <a:latin typeface="Arial"/>
                <a:cs typeface="Arial"/>
              </a:defRPr>
            </a:pPr>
            <a:r>
              <a:rPr lang="pt-BR" sz="1400" dirty="0">
                <a:latin typeface="Arial"/>
                <a:cs typeface="Arial"/>
              </a:rPr>
              <a:t>Manutenção</a:t>
            </a:r>
            <a:endParaRPr sz="1400" dirty="0">
              <a:latin typeface="Arial"/>
              <a:cs typeface="Arial"/>
            </a:endParaRPr>
          </a:p>
        </p:txBody>
      </p:sp>
      <p:sp>
        <p:nvSpPr>
          <p:cNvPr id="4" name="object 41">
            <a:extLst>
              <a:ext uri="{FF2B5EF4-FFF2-40B4-BE49-F238E27FC236}">
                <a16:creationId xmlns:a16="http://schemas.microsoft.com/office/drawing/2014/main" id="{26E43A68-CD6A-8859-40B3-6712A51224C7}"/>
              </a:ext>
            </a:extLst>
          </p:cNvPr>
          <p:cNvSpPr txBox="1"/>
          <p:nvPr/>
        </p:nvSpPr>
        <p:spPr>
          <a:xfrm>
            <a:off x="6460234" y="2313166"/>
            <a:ext cx="4867910" cy="3609963"/>
          </a:xfrm>
          <a:prstGeom prst="rect">
            <a:avLst/>
          </a:prstGeom>
          <a:ln w="9525">
            <a:noFill/>
          </a:ln>
        </p:spPr>
        <p:txBody>
          <a:bodyPr vert="horz" wrap="square" lIns="0" tIns="39370" rIns="0" bIns="0">
            <a:spAutoFit/>
          </a:bodyPr>
          <a:lstStyle/>
          <a:p>
            <a:pPr marL="92710">
              <a:lnSpc>
                <a:spcPct val="100000"/>
              </a:lnSpc>
              <a:spcBef>
                <a:spcPts val="310"/>
              </a:spcBef>
              <a:defRPr sz="1800">
                <a:solidFill>
                  <a:srgbClr val="002C61"/>
                </a:solidFill>
                <a:latin typeface="Arial"/>
                <a:cs typeface="Arial"/>
              </a:defRPr>
            </a:pPr>
            <a:r>
              <a:rPr lang="en-US" b="1" dirty="0" err="1"/>
              <a:t>Componentes</a:t>
            </a:r>
            <a:r>
              <a:rPr lang="en-US" b="1" dirty="0"/>
              <a:t> de infra-</a:t>
            </a:r>
            <a:r>
              <a:rPr lang="en-US" b="1" dirty="0" err="1"/>
              <a:t>estruturas</a:t>
            </a:r>
            <a:r>
              <a:rPr lang="en-US" b="1" dirty="0"/>
              <a:t> </a:t>
            </a:r>
            <a:r>
              <a:rPr lang="en-US" b="1" dirty="0" err="1"/>
              <a:t>consideradas</a:t>
            </a:r>
            <a:r>
              <a:rPr lang="en-US" b="1" dirty="0"/>
              <a:t>:</a:t>
            </a:r>
            <a:endParaRPr sz="1800" b="1" dirty="0">
              <a:latin typeface="Arial"/>
              <a:cs typeface="Arial"/>
            </a:endParaRPr>
          </a:p>
          <a:p>
            <a:pPr marL="378460" indent="-285750">
              <a:lnSpc>
                <a:spcPct val="100000"/>
              </a:lnSpc>
              <a:spcBef>
                <a:spcPts val="5"/>
              </a:spcBef>
              <a:buFont typeface="Arial" panose="020B0604020202020204" pitchFamily="34" charset="0"/>
              <a:buChar char="•"/>
              <a:defRPr sz="1400">
                <a:latin typeface="Arial"/>
                <a:cs typeface="Arial"/>
              </a:defRPr>
            </a:pPr>
            <a:r>
              <a:rPr lang="en-US" dirty="0"/>
              <a:t>Data Center</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err="1">
                <a:latin typeface="Arial"/>
                <a:cs typeface="Arial"/>
              </a:rPr>
              <a:t>Segurança</a:t>
            </a:r>
            <a:r>
              <a:rPr lang="en-US" sz="1400" dirty="0">
                <a:latin typeface="Arial"/>
                <a:cs typeface="Arial"/>
              </a:rPr>
              <a:t> do Data Center</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Switching do Data Center</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err="1">
                <a:latin typeface="Arial"/>
                <a:cs typeface="Arial"/>
              </a:rPr>
              <a:t>Componentes</a:t>
            </a:r>
            <a:r>
              <a:rPr lang="en-US" sz="1400" dirty="0">
                <a:latin typeface="Arial"/>
                <a:cs typeface="Arial"/>
              </a:rPr>
              <a:t> de Rede</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err="1">
                <a:latin typeface="Arial"/>
                <a:cs typeface="Arial"/>
              </a:rPr>
              <a:t>Segurança</a:t>
            </a:r>
            <a:r>
              <a:rPr lang="en-US" sz="1400" dirty="0">
                <a:latin typeface="Arial"/>
                <a:cs typeface="Arial"/>
              </a:rPr>
              <a:t> de </a:t>
            </a:r>
            <a:r>
              <a:rPr lang="en-US" sz="1400" dirty="0" err="1">
                <a:latin typeface="Arial"/>
                <a:cs typeface="Arial"/>
              </a:rPr>
              <a:t>perímetro</a:t>
            </a:r>
            <a:endParaRPr lang="en-US" sz="1400" dirty="0">
              <a:latin typeface="Arial"/>
              <a:cs typeface="Arial"/>
            </a:endParaRP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Switching da LAN</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Sistema de </a:t>
            </a:r>
            <a:r>
              <a:rPr lang="en-US" sz="1400" dirty="0" err="1">
                <a:latin typeface="Arial"/>
                <a:cs typeface="Arial"/>
              </a:rPr>
              <a:t>Autenticação</a:t>
            </a:r>
            <a:endParaRPr lang="en-US" sz="1400" dirty="0">
              <a:latin typeface="Arial"/>
              <a:cs typeface="Arial"/>
            </a:endParaRP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DNS</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DHCP</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WAN</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Wireless</a:t>
            </a: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Rede de </a:t>
            </a:r>
            <a:r>
              <a:rPr lang="en-US" sz="1400" dirty="0" err="1">
                <a:latin typeface="Arial"/>
                <a:cs typeface="Arial"/>
              </a:rPr>
              <a:t>Voz</a:t>
            </a:r>
            <a:endParaRPr lang="en-US" sz="1400" dirty="0">
              <a:latin typeface="Arial"/>
              <a:cs typeface="Arial"/>
            </a:endParaRP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err="1">
                <a:latin typeface="Arial"/>
                <a:cs typeface="Arial"/>
              </a:rPr>
              <a:t>Acesso</a:t>
            </a:r>
            <a:r>
              <a:rPr lang="en-US" sz="1400" dirty="0">
                <a:latin typeface="Arial"/>
                <a:cs typeface="Arial"/>
              </a:rPr>
              <a:t> remote e </a:t>
            </a:r>
            <a:r>
              <a:rPr lang="en-US" sz="1400" dirty="0" err="1">
                <a:latin typeface="Arial"/>
                <a:cs typeface="Arial"/>
              </a:rPr>
              <a:t>acesso</a:t>
            </a:r>
            <a:r>
              <a:rPr lang="en-US" sz="1400" dirty="0">
                <a:latin typeface="Arial"/>
                <a:cs typeface="Arial"/>
              </a:rPr>
              <a:t> de </a:t>
            </a:r>
            <a:r>
              <a:rPr lang="en-US" sz="1400" dirty="0" err="1">
                <a:latin typeface="Arial"/>
                <a:cs typeface="Arial"/>
              </a:rPr>
              <a:t>Administração</a:t>
            </a:r>
            <a:r>
              <a:rPr lang="en-US" sz="1400" dirty="0">
                <a:latin typeface="Arial"/>
                <a:cs typeface="Arial"/>
              </a:rPr>
              <a:t> </a:t>
            </a:r>
            <a:r>
              <a:rPr lang="en-US" sz="1400" dirty="0" err="1">
                <a:latin typeface="Arial"/>
                <a:cs typeface="Arial"/>
              </a:rPr>
              <a:t>remota</a:t>
            </a:r>
            <a:endParaRPr lang="en-US" sz="1400" dirty="0">
              <a:latin typeface="Arial"/>
              <a:cs typeface="Arial"/>
            </a:endParaRPr>
          </a:p>
          <a:p>
            <a:pPr marL="378460" indent="-285750">
              <a:lnSpc>
                <a:spcPct val="100000"/>
              </a:lnSpc>
              <a:spcBef>
                <a:spcPts val="5"/>
              </a:spcBef>
              <a:buFont typeface="Arial" panose="020B0604020202020204" pitchFamily="34" charset="0"/>
              <a:buChar char="•"/>
              <a:defRPr sz="1400">
                <a:latin typeface="Arial"/>
                <a:cs typeface="Arial"/>
              </a:defRPr>
            </a:pPr>
            <a:r>
              <a:rPr lang="en-US" sz="1400" dirty="0">
                <a:latin typeface="Arial"/>
                <a:cs typeface="Arial"/>
              </a:rPr>
              <a:t>Backup e DR</a:t>
            </a:r>
            <a:endParaRPr sz="1400" dirty="0">
              <a:latin typeface="Arial"/>
              <a:cs typeface="Arial"/>
            </a:endParaRPr>
          </a:p>
        </p:txBody>
      </p:sp>
      <p:sp>
        <p:nvSpPr>
          <p:cNvPr id="8" name="object 3">
            <a:extLst>
              <a:ext uri="{FF2B5EF4-FFF2-40B4-BE49-F238E27FC236}">
                <a16:creationId xmlns:a16="http://schemas.microsoft.com/office/drawing/2014/main" id="{71871127-4AB1-F73B-87D0-E5F75C9D4C9C}"/>
              </a:ext>
            </a:extLst>
          </p:cNvPr>
          <p:cNvSpPr txBox="1"/>
          <p:nvPr/>
        </p:nvSpPr>
        <p:spPr>
          <a:xfrm>
            <a:off x="561704" y="1345586"/>
            <a:ext cx="8040758" cy="751488"/>
          </a:xfrm>
          <a:prstGeom prst="rect">
            <a:avLst/>
          </a:prstGeom>
        </p:spPr>
        <p:txBody>
          <a:bodyPr vert="horz" wrap="square" lIns="0" tIns="12700" rIns="0" bIns="0" rtlCol="0">
            <a:spAutoFit/>
          </a:bodyPr>
          <a:lstStyle/>
          <a:p>
            <a:pPr marL="12700" marR="5080">
              <a:lnSpc>
                <a:spcPct val="100000"/>
              </a:lnSpc>
              <a:spcBef>
                <a:spcPts val="100"/>
              </a:spcBef>
              <a:defRPr sz="1800">
                <a:latin typeface="Arial"/>
                <a:cs typeface="Arial"/>
              </a:defRPr>
            </a:pPr>
            <a:r>
              <a:rPr lang="pt-BR" sz="1600" dirty="0"/>
              <a:t>Revisão especializada da arquitectura da infra-estrutura de TI, para identificar os riscos existentes na rede e, ainda, gaps por benchmark face às melhores práticas de segurança do setor.</a:t>
            </a:r>
            <a:endParaRPr lang="pt-BR" sz="1600" dirty="0">
              <a:latin typeface="Arial"/>
              <a:cs typeface="Arial"/>
            </a:endParaRPr>
          </a:p>
        </p:txBody>
      </p:sp>
      <p:grpSp>
        <p:nvGrpSpPr>
          <p:cNvPr id="9" name="Group 8">
            <a:extLst>
              <a:ext uri="{FF2B5EF4-FFF2-40B4-BE49-F238E27FC236}">
                <a16:creationId xmlns:a16="http://schemas.microsoft.com/office/drawing/2014/main" id="{20F24161-D87D-DD30-8FB0-415BF92E2BB4}"/>
              </a:ext>
            </a:extLst>
          </p:cNvPr>
          <p:cNvGrpSpPr/>
          <p:nvPr/>
        </p:nvGrpSpPr>
        <p:grpSpPr>
          <a:xfrm>
            <a:off x="10979270" y="926743"/>
            <a:ext cx="618880" cy="884112"/>
            <a:chOff x="0" y="1232453"/>
            <a:chExt cx="868000" cy="1239998"/>
          </a:xfrm>
        </p:grpSpPr>
        <p:sp>
          <p:nvSpPr>
            <p:cNvPr id="10" name="Arrow: Chevron 9">
              <a:extLst>
                <a:ext uri="{FF2B5EF4-FFF2-40B4-BE49-F238E27FC236}">
                  <a16:creationId xmlns:a16="http://schemas.microsoft.com/office/drawing/2014/main" id="{83BF786D-52B3-1219-43D5-210F97A94029}"/>
                </a:ext>
              </a:extLst>
            </p:cNvPr>
            <p:cNvSpPr/>
            <p:nvPr/>
          </p:nvSpPr>
          <p:spPr>
            <a:xfrm rot="5400000">
              <a:off x="-185999" y="1418452"/>
              <a:ext cx="1239998" cy="867999"/>
            </a:xfrm>
            <a:prstGeom prst="chevron">
              <a:avLst/>
            </a:prstGeom>
            <a:solidFill>
              <a:schemeClr val="accent2"/>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Arrow: Chevron 4">
              <a:extLst>
                <a:ext uri="{FF2B5EF4-FFF2-40B4-BE49-F238E27FC236}">
                  <a16:creationId xmlns:a16="http://schemas.microsoft.com/office/drawing/2014/main" id="{05C70951-77A5-70BE-2D07-FE54CC4455CD}"/>
                </a:ext>
              </a:extLst>
            </p:cNvPr>
            <p:cNvSpPr txBox="1"/>
            <p:nvPr/>
          </p:nvSpPr>
          <p:spPr>
            <a:xfrm>
              <a:off x="1" y="1666453"/>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900" b="1" kern="1200" dirty="0">
                  <a:solidFill>
                    <a:srgbClr val="FFFFFF"/>
                  </a:solidFill>
                </a:rPr>
                <a:t>Plano GrowUp</a:t>
              </a:r>
              <a:endParaRPr lang="en-US" sz="900" b="1" kern="1200" dirty="0">
                <a:solidFill>
                  <a:srgbClr val="FFFFFF"/>
                </a:solidFill>
              </a:endParaRPr>
            </a:p>
          </p:txBody>
        </p:sp>
      </p:grpSp>
      <p:grpSp>
        <p:nvGrpSpPr>
          <p:cNvPr id="12" name="Group 11">
            <a:extLst>
              <a:ext uri="{FF2B5EF4-FFF2-40B4-BE49-F238E27FC236}">
                <a16:creationId xmlns:a16="http://schemas.microsoft.com/office/drawing/2014/main" id="{E50A9FEF-F4A8-6149-8619-15FD7A8DD4DD}"/>
              </a:ext>
            </a:extLst>
          </p:cNvPr>
          <p:cNvGrpSpPr/>
          <p:nvPr/>
        </p:nvGrpSpPr>
        <p:grpSpPr>
          <a:xfrm>
            <a:off x="10979269" y="1475668"/>
            <a:ext cx="618878" cy="884111"/>
            <a:chOff x="0" y="2282109"/>
            <a:chExt cx="868000" cy="1239998"/>
          </a:xfrm>
        </p:grpSpPr>
        <p:sp>
          <p:nvSpPr>
            <p:cNvPr id="13" name="Arrow: Chevron 12">
              <a:extLst>
                <a:ext uri="{FF2B5EF4-FFF2-40B4-BE49-F238E27FC236}">
                  <a16:creationId xmlns:a16="http://schemas.microsoft.com/office/drawing/2014/main" id="{6BEE7F21-4E58-00E8-F5CB-12BF71DFB083}"/>
                </a:ext>
              </a:extLst>
            </p:cNvPr>
            <p:cNvSpPr/>
            <p:nvPr/>
          </p:nvSpPr>
          <p:spPr>
            <a:xfrm rot="5400000">
              <a:off x="-185999" y="2468108"/>
              <a:ext cx="1239998" cy="867999"/>
            </a:xfrm>
            <a:prstGeom prst="chevron">
              <a:avLst/>
            </a:prstGeom>
            <a:solidFill>
              <a:srgbClr val="BE835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F31AB170-4B1B-9E28-2AB6-C8E321AA4AEA}"/>
                </a:ext>
              </a:extLst>
            </p:cNvPr>
            <p:cNvSpPr txBox="1"/>
            <p:nvPr/>
          </p:nvSpPr>
          <p:spPr>
            <a:xfrm>
              <a:off x="1" y="2716109"/>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900" b="1" kern="1200" dirty="0">
                  <a:solidFill>
                    <a:srgbClr val="FFFFFF"/>
                  </a:solidFill>
                </a:rPr>
                <a:t>Plano Enterprise</a:t>
              </a:r>
              <a:endParaRPr lang="en-US" sz="900" b="1" kern="1200" dirty="0">
                <a:solidFill>
                  <a:srgbClr val="FFFFFF"/>
                </a:solidFill>
              </a:endParaRPr>
            </a:p>
          </p:txBody>
        </p:sp>
      </p:grpSp>
      <p:grpSp>
        <p:nvGrpSpPr>
          <p:cNvPr id="24" name="Group 23">
            <a:extLst>
              <a:ext uri="{FF2B5EF4-FFF2-40B4-BE49-F238E27FC236}">
                <a16:creationId xmlns:a16="http://schemas.microsoft.com/office/drawing/2014/main" id="{100A3E01-4177-954E-BDE2-DDA8819DB027}"/>
              </a:ext>
            </a:extLst>
          </p:cNvPr>
          <p:cNvGrpSpPr/>
          <p:nvPr/>
        </p:nvGrpSpPr>
        <p:grpSpPr>
          <a:xfrm>
            <a:off x="10979270" y="2024501"/>
            <a:ext cx="623703" cy="891003"/>
            <a:chOff x="8879" y="3452740"/>
            <a:chExt cx="868000" cy="1239998"/>
          </a:xfrm>
        </p:grpSpPr>
        <p:sp>
          <p:nvSpPr>
            <p:cNvPr id="25" name="Arrow: Chevron 24">
              <a:extLst>
                <a:ext uri="{FF2B5EF4-FFF2-40B4-BE49-F238E27FC236}">
                  <a16:creationId xmlns:a16="http://schemas.microsoft.com/office/drawing/2014/main" id="{DCDC5D7F-7921-ECD1-652C-E5B61FA08D21}"/>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6" name="Arrow: Chevron 4">
              <a:extLst>
                <a:ext uri="{FF2B5EF4-FFF2-40B4-BE49-F238E27FC236}">
                  <a16:creationId xmlns:a16="http://schemas.microsoft.com/office/drawing/2014/main" id="{DBA71105-3DE5-A072-76A4-FF466D0604C6}"/>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4148816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10776600" cy="984885"/>
          </a:xfrm>
        </p:spPr>
        <p:txBody>
          <a:bodyPr/>
          <a:lstStyle/>
          <a:p>
            <a:r>
              <a:rPr lang="pt-PT" sz="3200" dirty="0"/>
              <a:t>Identificação e Classificação da Pegada Digital Cibernética</a:t>
            </a:r>
          </a:p>
        </p:txBody>
      </p:sp>
      <p:sp>
        <p:nvSpPr>
          <p:cNvPr id="8" name="object 3">
            <a:extLst>
              <a:ext uri="{FF2B5EF4-FFF2-40B4-BE49-F238E27FC236}">
                <a16:creationId xmlns:a16="http://schemas.microsoft.com/office/drawing/2014/main" id="{71871127-4AB1-F73B-87D0-E5F75C9D4C9C}"/>
              </a:ext>
            </a:extLst>
          </p:cNvPr>
          <p:cNvSpPr txBox="1"/>
          <p:nvPr/>
        </p:nvSpPr>
        <p:spPr>
          <a:xfrm>
            <a:off x="561705" y="1345586"/>
            <a:ext cx="8946279" cy="1256754"/>
          </a:xfrm>
          <a:prstGeom prst="rect">
            <a:avLst/>
          </a:prstGeom>
        </p:spPr>
        <p:txBody>
          <a:bodyPr vert="horz" wrap="square" lIns="0" tIns="12700" rIns="0" bIns="0" rtlCol="0">
            <a:spAutoFit/>
          </a:bodyPr>
          <a:lstStyle/>
          <a:p>
            <a:pPr marL="12065" marR="5080">
              <a:lnSpc>
                <a:spcPct val="100000"/>
              </a:lnSpc>
              <a:spcBef>
                <a:spcPts val="105"/>
              </a:spcBef>
              <a:tabLst>
                <a:tab pos="368935" algn="l"/>
                <a:tab pos="370205" algn="l"/>
              </a:tabLst>
              <a:defRPr sz="2000">
                <a:latin typeface="Arial"/>
                <a:cs typeface="Arial"/>
              </a:defRPr>
            </a:pPr>
            <a:r>
              <a:rPr lang="pt-BR" sz="1600" dirty="0"/>
              <a:t>Durante a verificação de integridade, a pontuação da pegada digital externa e o relatório de classificação serão gerados de uma só vez, sem correção de ativos.</a:t>
            </a:r>
          </a:p>
          <a:p>
            <a:pPr marL="12065" marR="5080">
              <a:lnSpc>
                <a:spcPct val="100000"/>
              </a:lnSpc>
              <a:spcBef>
                <a:spcPts val="105"/>
              </a:spcBef>
              <a:tabLst>
                <a:tab pos="368935" algn="l"/>
                <a:tab pos="370205" algn="l"/>
              </a:tabLst>
              <a:defRPr sz="2000">
                <a:latin typeface="Arial"/>
                <a:cs typeface="Arial"/>
              </a:defRPr>
            </a:pPr>
            <a:endParaRPr lang="pt-BR" sz="1600" dirty="0">
              <a:latin typeface="Arial"/>
              <a:cs typeface="Arial"/>
            </a:endParaRPr>
          </a:p>
          <a:p>
            <a:pPr marL="12065" marR="131445">
              <a:lnSpc>
                <a:spcPct val="100000"/>
              </a:lnSpc>
              <a:tabLst>
                <a:tab pos="368935" algn="l"/>
                <a:tab pos="370205" algn="l"/>
              </a:tabLst>
              <a:defRPr sz="2000">
                <a:latin typeface="Arial"/>
                <a:cs typeface="Arial"/>
              </a:defRPr>
            </a:pPr>
            <a:r>
              <a:rPr lang="pt-BR" sz="1600" dirty="0"/>
              <a:t>Já o acesso à </a:t>
            </a:r>
            <a:r>
              <a:rPr lang="pt-BR" sz="1600" b="1" dirty="0"/>
              <a:t>ferramenta de Security ScoreCard</a:t>
            </a:r>
            <a:r>
              <a:rPr lang="pt-BR" sz="1600" dirty="0"/>
              <a:t>, permitirá avaliar em tempo real a pontuação atual quanto a segurança cibernética de 10 diferentes fatores e produzir um relatório de status.</a:t>
            </a:r>
            <a:endParaRPr lang="pt-BR" sz="1600" dirty="0">
              <a:latin typeface="Arial"/>
              <a:cs typeface="Arial"/>
            </a:endParaRPr>
          </a:p>
        </p:txBody>
      </p:sp>
      <p:pic>
        <p:nvPicPr>
          <p:cNvPr id="6" name="object 38">
            <a:extLst>
              <a:ext uri="{FF2B5EF4-FFF2-40B4-BE49-F238E27FC236}">
                <a16:creationId xmlns:a16="http://schemas.microsoft.com/office/drawing/2014/main" id="{6A30CC51-8E27-2D2F-50BF-0E924C68A588}"/>
              </a:ext>
            </a:extLst>
          </p:cNvPr>
          <p:cNvPicPr/>
          <p:nvPr/>
        </p:nvPicPr>
        <p:blipFill>
          <a:blip r:embed="rId2" cstate="print"/>
          <a:stretch>
            <a:fillRect/>
          </a:stretch>
        </p:blipFill>
        <p:spPr>
          <a:xfrm>
            <a:off x="6035947" y="3011834"/>
            <a:ext cx="3575734" cy="3127901"/>
          </a:xfrm>
          <a:prstGeom prst="rect">
            <a:avLst/>
          </a:prstGeom>
        </p:spPr>
      </p:pic>
      <p:pic>
        <p:nvPicPr>
          <p:cNvPr id="13" name="Picture 12" descr="Chart, radar chart&#10;&#10;Description automatically generated">
            <a:extLst>
              <a:ext uri="{FF2B5EF4-FFF2-40B4-BE49-F238E27FC236}">
                <a16:creationId xmlns:a16="http://schemas.microsoft.com/office/drawing/2014/main" id="{35E715AE-0A2E-E35D-6214-42119C014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872" y="3001455"/>
            <a:ext cx="3424975" cy="3138280"/>
          </a:xfrm>
          <a:prstGeom prst="rect">
            <a:avLst/>
          </a:prstGeom>
        </p:spPr>
      </p:pic>
      <p:grpSp>
        <p:nvGrpSpPr>
          <p:cNvPr id="3" name="Group 2">
            <a:extLst>
              <a:ext uri="{FF2B5EF4-FFF2-40B4-BE49-F238E27FC236}">
                <a16:creationId xmlns:a16="http://schemas.microsoft.com/office/drawing/2014/main" id="{E7C40E5D-5F99-4EF8-AD2B-B8AA7A602AAF}"/>
              </a:ext>
            </a:extLst>
          </p:cNvPr>
          <p:cNvGrpSpPr/>
          <p:nvPr/>
        </p:nvGrpSpPr>
        <p:grpSpPr>
          <a:xfrm>
            <a:off x="10979270" y="926743"/>
            <a:ext cx="618880" cy="884112"/>
            <a:chOff x="0" y="1232453"/>
            <a:chExt cx="868000" cy="1239998"/>
          </a:xfrm>
        </p:grpSpPr>
        <p:sp>
          <p:nvSpPr>
            <p:cNvPr id="4" name="Arrow: Chevron 3">
              <a:extLst>
                <a:ext uri="{FF2B5EF4-FFF2-40B4-BE49-F238E27FC236}">
                  <a16:creationId xmlns:a16="http://schemas.microsoft.com/office/drawing/2014/main" id="{6DFDA3DA-5C2D-0DB0-7F52-FE89DA451ACC}"/>
                </a:ext>
              </a:extLst>
            </p:cNvPr>
            <p:cNvSpPr/>
            <p:nvPr/>
          </p:nvSpPr>
          <p:spPr>
            <a:xfrm rot="5400000">
              <a:off x="-185999" y="1418452"/>
              <a:ext cx="1239998" cy="867999"/>
            </a:xfrm>
            <a:prstGeom prst="chevron">
              <a:avLst/>
            </a:prstGeom>
            <a:solidFill>
              <a:schemeClr val="accent2"/>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 name="Arrow: Chevron 4">
              <a:extLst>
                <a:ext uri="{FF2B5EF4-FFF2-40B4-BE49-F238E27FC236}">
                  <a16:creationId xmlns:a16="http://schemas.microsoft.com/office/drawing/2014/main" id="{7078B531-19CE-038C-AD54-4843649AE200}"/>
                </a:ext>
              </a:extLst>
            </p:cNvPr>
            <p:cNvSpPr txBox="1"/>
            <p:nvPr/>
          </p:nvSpPr>
          <p:spPr>
            <a:xfrm>
              <a:off x="1" y="1666453"/>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900" b="1" kern="1200" dirty="0">
                  <a:solidFill>
                    <a:srgbClr val="FFFFFF"/>
                  </a:solidFill>
                </a:rPr>
                <a:t>Plano GrowUp</a:t>
              </a:r>
              <a:endParaRPr lang="en-US" sz="900" b="1" kern="1200" dirty="0">
                <a:solidFill>
                  <a:srgbClr val="FFFFFF"/>
                </a:solidFill>
              </a:endParaRPr>
            </a:p>
          </p:txBody>
        </p:sp>
      </p:grpSp>
      <p:grpSp>
        <p:nvGrpSpPr>
          <p:cNvPr id="9" name="Group 8">
            <a:extLst>
              <a:ext uri="{FF2B5EF4-FFF2-40B4-BE49-F238E27FC236}">
                <a16:creationId xmlns:a16="http://schemas.microsoft.com/office/drawing/2014/main" id="{62BA2328-9B52-576B-466D-6EA58894AFAD}"/>
              </a:ext>
            </a:extLst>
          </p:cNvPr>
          <p:cNvGrpSpPr/>
          <p:nvPr/>
        </p:nvGrpSpPr>
        <p:grpSpPr>
          <a:xfrm>
            <a:off x="10979269" y="1475668"/>
            <a:ext cx="618878" cy="884111"/>
            <a:chOff x="0" y="2282109"/>
            <a:chExt cx="868000" cy="1239998"/>
          </a:xfrm>
        </p:grpSpPr>
        <p:sp>
          <p:nvSpPr>
            <p:cNvPr id="10" name="Arrow: Chevron 9">
              <a:extLst>
                <a:ext uri="{FF2B5EF4-FFF2-40B4-BE49-F238E27FC236}">
                  <a16:creationId xmlns:a16="http://schemas.microsoft.com/office/drawing/2014/main" id="{7A89A09F-26A3-0D91-6ED1-E1E4CE53CE6D}"/>
                </a:ext>
              </a:extLst>
            </p:cNvPr>
            <p:cNvSpPr/>
            <p:nvPr/>
          </p:nvSpPr>
          <p:spPr>
            <a:xfrm rot="5400000">
              <a:off x="-185999" y="2468108"/>
              <a:ext cx="1239998" cy="867999"/>
            </a:xfrm>
            <a:prstGeom prst="chevron">
              <a:avLst/>
            </a:prstGeom>
            <a:solidFill>
              <a:srgbClr val="BE835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1" name="Arrow: Chevron 4">
              <a:extLst>
                <a:ext uri="{FF2B5EF4-FFF2-40B4-BE49-F238E27FC236}">
                  <a16:creationId xmlns:a16="http://schemas.microsoft.com/office/drawing/2014/main" id="{641B9E3D-8B3E-35CF-36B2-9690469146BD}"/>
                </a:ext>
              </a:extLst>
            </p:cNvPr>
            <p:cNvSpPr txBox="1"/>
            <p:nvPr/>
          </p:nvSpPr>
          <p:spPr>
            <a:xfrm>
              <a:off x="1" y="2716109"/>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900" b="1" kern="1200" dirty="0">
                  <a:solidFill>
                    <a:srgbClr val="FFFFFF"/>
                  </a:solidFill>
                </a:rPr>
                <a:t>Plano Enterprise</a:t>
              </a:r>
              <a:endParaRPr lang="en-US" sz="900" b="1" kern="1200" dirty="0">
                <a:solidFill>
                  <a:srgbClr val="FFFFFF"/>
                </a:solidFill>
              </a:endParaRPr>
            </a:p>
          </p:txBody>
        </p:sp>
      </p:grpSp>
      <p:grpSp>
        <p:nvGrpSpPr>
          <p:cNvPr id="21" name="Group 20">
            <a:extLst>
              <a:ext uri="{FF2B5EF4-FFF2-40B4-BE49-F238E27FC236}">
                <a16:creationId xmlns:a16="http://schemas.microsoft.com/office/drawing/2014/main" id="{39A941E3-9F19-B515-36E1-5A21C0B7E80F}"/>
              </a:ext>
            </a:extLst>
          </p:cNvPr>
          <p:cNvGrpSpPr/>
          <p:nvPr/>
        </p:nvGrpSpPr>
        <p:grpSpPr>
          <a:xfrm>
            <a:off x="10979270" y="2024501"/>
            <a:ext cx="623703" cy="891003"/>
            <a:chOff x="8879" y="3452740"/>
            <a:chExt cx="868000" cy="1239998"/>
          </a:xfrm>
        </p:grpSpPr>
        <p:sp>
          <p:nvSpPr>
            <p:cNvPr id="22" name="Arrow: Chevron 21">
              <a:extLst>
                <a:ext uri="{FF2B5EF4-FFF2-40B4-BE49-F238E27FC236}">
                  <a16:creationId xmlns:a16="http://schemas.microsoft.com/office/drawing/2014/main" id="{9CB6F823-0260-6786-40D3-2CE948C303D3}"/>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3" name="Arrow: Chevron 4">
              <a:extLst>
                <a:ext uri="{FF2B5EF4-FFF2-40B4-BE49-F238E27FC236}">
                  <a16:creationId xmlns:a16="http://schemas.microsoft.com/office/drawing/2014/main" id="{2B0629D2-F460-413C-8F14-99FD538AF280}"/>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235023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10776600" cy="492443"/>
          </a:xfrm>
        </p:spPr>
        <p:txBody>
          <a:bodyPr/>
          <a:lstStyle/>
          <a:p>
            <a:r>
              <a:rPr lang="pt-PT" sz="3200" dirty="0"/>
              <a:t>Análise Geral de GRC </a:t>
            </a:r>
          </a:p>
        </p:txBody>
      </p:sp>
      <p:sp>
        <p:nvSpPr>
          <p:cNvPr id="8" name="object 3">
            <a:extLst>
              <a:ext uri="{FF2B5EF4-FFF2-40B4-BE49-F238E27FC236}">
                <a16:creationId xmlns:a16="http://schemas.microsoft.com/office/drawing/2014/main" id="{71871127-4AB1-F73B-87D0-E5F75C9D4C9C}"/>
              </a:ext>
            </a:extLst>
          </p:cNvPr>
          <p:cNvSpPr txBox="1"/>
          <p:nvPr/>
        </p:nvSpPr>
        <p:spPr>
          <a:xfrm>
            <a:off x="561705" y="1345586"/>
            <a:ext cx="8946279" cy="2280111"/>
          </a:xfrm>
          <a:prstGeom prst="rect">
            <a:avLst/>
          </a:prstGeom>
        </p:spPr>
        <p:txBody>
          <a:bodyPr vert="horz" wrap="square" lIns="0" tIns="12700" rIns="0" bIns="0" rtlCol="0">
            <a:spAutoFit/>
          </a:bodyPr>
          <a:lstStyle/>
          <a:p>
            <a:pPr marL="12065" marR="5080">
              <a:lnSpc>
                <a:spcPct val="100000"/>
              </a:lnSpc>
              <a:spcBef>
                <a:spcPts val="105"/>
              </a:spcBef>
              <a:tabLst>
                <a:tab pos="368935" algn="l"/>
                <a:tab pos="370205" algn="l"/>
              </a:tabLst>
              <a:defRPr sz="2000">
                <a:latin typeface="Arial"/>
                <a:cs typeface="Arial"/>
              </a:defRPr>
            </a:pPr>
            <a:r>
              <a:rPr lang="pt-BR" sz="1600" dirty="0"/>
              <a:t>Os três elementos Governação, Risco e Conformidade:</a:t>
            </a:r>
          </a:p>
          <a:p>
            <a:pPr marL="12065" marR="5080">
              <a:lnSpc>
                <a:spcPct val="100000"/>
              </a:lnSpc>
              <a:spcBef>
                <a:spcPts val="105"/>
              </a:spcBef>
              <a:tabLst>
                <a:tab pos="368935" algn="l"/>
                <a:tab pos="370205" algn="l"/>
              </a:tabLst>
              <a:defRPr sz="2000">
                <a:latin typeface="Arial"/>
                <a:cs typeface="Arial"/>
              </a:defRPr>
            </a:pPr>
            <a:endParaRPr lang="pt-BR" sz="1600" dirty="0"/>
          </a:p>
          <a:p>
            <a:pPr marL="297815" marR="5080" indent="-285750">
              <a:lnSpc>
                <a:spcPct val="100000"/>
              </a:lnSpc>
              <a:spcBef>
                <a:spcPts val="105"/>
              </a:spcBef>
              <a:buFont typeface="Arial" panose="020B0604020202020204" pitchFamily="34" charset="0"/>
              <a:buChar char="•"/>
              <a:tabLst>
                <a:tab pos="368935" algn="l"/>
                <a:tab pos="370205" algn="l"/>
              </a:tabLst>
              <a:defRPr sz="2000">
                <a:latin typeface="Arial"/>
                <a:cs typeface="Arial"/>
              </a:defRPr>
            </a:pPr>
            <a:r>
              <a:rPr lang="pt-BR" sz="1600" dirty="0"/>
              <a:t>Governação - ou Corporate Governance - é o sistema global de regras, práticas e normas que orientam uma empresa.</a:t>
            </a:r>
          </a:p>
          <a:p>
            <a:pPr marL="297815" marR="5080" indent="-285750">
              <a:lnSpc>
                <a:spcPct val="100000"/>
              </a:lnSpc>
              <a:spcBef>
                <a:spcPts val="105"/>
              </a:spcBef>
              <a:buFont typeface="Arial" panose="020B0604020202020204" pitchFamily="34" charset="0"/>
              <a:buChar char="•"/>
              <a:tabLst>
                <a:tab pos="368935" algn="l"/>
                <a:tab pos="370205" algn="l"/>
              </a:tabLst>
              <a:defRPr sz="2000">
                <a:latin typeface="Arial"/>
                <a:cs typeface="Arial"/>
              </a:defRPr>
            </a:pPr>
            <a:r>
              <a:rPr lang="pt-BR" sz="1600" dirty="0"/>
              <a:t>Risco - ou Gestão do Risco Empresarial - é o processo de identificação de potenciais riscos para o negócio e de ação para reduzir ou eliminar o seu impacto.</a:t>
            </a:r>
          </a:p>
          <a:p>
            <a:pPr marL="297815" marR="5080" indent="-285750">
              <a:lnSpc>
                <a:spcPct val="100000"/>
              </a:lnSpc>
              <a:spcBef>
                <a:spcPts val="105"/>
              </a:spcBef>
              <a:buFont typeface="Arial" panose="020B0604020202020204" pitchFamily="34" charset="0"/>
              <a:buChar char="•"/>
              <a:tabLst>
                <a:tab pos="368935" algn="l"/>
                <a:tab pos="370205" algn="l"/>
              </a:tabLst>
              <a:defRPr sz="2000">
                <a:latin typeface="Arial"/>
                <a:cs typeface="Arial"/>
              </a:defRPr>
            </a:pPr>
            <a:r>
              <a:rPr lang="pt-BR" sz="1600" dirty="0"/>
              <a:t>Conformidade - ou Conformidade Empresarial - é o conjunto de processos e procedimentos que uma empresa tem em vigor para se certificar de que a mesma e os seus colaboradores estão a direcionar os negócios de uma forma legal e ética.</a:t>
            </a:r>
            <a:endParaRPr lang="pt-BR" sz="1600" dirty="0">
              <a:latin typeface="Arial"/>
              <a:cs typeface="Arial"/>
            </a:endParaRPr>
          </a:p>
        </p:txBody>
      </p:sp>
      <p:pic>
        <p:nvPicPr>
          <p:cNvPr id="6" name="Picture 5" descr="A picture containing chessman, checker, blurry, guitar&#10;&#10;Description automatically generated">
            <a:extLst>
              <a:ext uri="{FF2B5EF4-FFF2-40B4-BE49-F238E27FC236}">
                <a16:creationId xmlns:a16="http://schemas.microsoft.com/office/drawing/2014/main" id="{D5D47FBE-0E40-C115-B6DE-008AA7994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680" y="4065730"/>
            <a:ext cx="2971289" cy="20329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0A299531-0502-2E7A-F82C-863AFEBA657E}"/>
              </a:ext>
            </a:extLst>
          </p:cNvPr>
          <p:cNvPicPr>
            <a:picLocks noChangeAspect="1"/>
          </p:cNvPicPr>
          <p:nvPr/>
        </p:nvPicPr>
        <p:blipFill>
          <a:blip r:embed="rId3">
            <a:extLst>
              <a:ext uri="{28A0092B-C50C-407E-A947-70E740481C1C}">
                <a14:useLocalDpi xmlns:a14="http://schemas.microsoft.com/office/drawing/2010/main" val="0"/>
              </a:ext>
            </a:extLst>
          </a:blip>
          <a:srcRect l="1275" r="1275"/>
          <a:stretch/>
        </p:blipFill>
        <p:spPr>
          <a:xfrm>
            <a:off x="1549039" y="4065729"/>
            <a:ext cx="2971289" cy="20329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DAFD9366-9DD8-321C-4CE1-222E36603537}"/>
              </a:ext>
            </a:extLst>
          </p:cNvPr>
          <p:cNvPicPr>
            <a:picLocks noChangeAspect="1"/>
          </p:cNvPicPr>
          <p:nvPr/>
        </p:nvPicPr>
        <p:blipFill>
          <a:blip r:embed="rId4">
            <a:extLst>
              <a:ext uri="{28A0092B-C50C-407E-A947-70E740481C1C}">
                <a14:useLocalDpi xmlns:a14="http://schemas.microsoft.com/office/drawing/2010/main" val="0"/>
              </a:ext>
            </a:extLst>
          </a:blip>
          <a:srcRect l="1412" r="1412"/>
          <a:stretch/>
        </p:blipFill>
        <p:spPr>
          <a:xfrm>
            <a:off x="7334321" y="4008023"/>
            <a:ext cx="2971289" cy="20329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Arrow: Chevron 4">
            <a:extLst>
              <a:ext uri="{FF2B5EF4-FFF2-40B4-BE49-F238E27FC236}">
                <a16:creationId xmlns:a16="http://schemas.microsoft.com/office/drawing/2014/main" id="{EE055650-526B-845C-1CD7-B4FA63A0328B}"/>
              </a:ext>
            </a:extLst>
          </p:cNvPr>
          <p:cNvSpPr txBox="1"/>
          <p:nvPr/>
        </p:nvSpPr>
        <p:spPr>
          <a:xfrm>
            <a:off x="10979271" y="1236183"/>
            <a:ext cx="618879" cy="2652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PT" sz="900" b="1" kern="1200" dirty="0">
                <a:solidFill>
                  <a:srgbClr val="FFFFFF"/>
                </a:solidFill>
              </a:rPr>
              <a:t>Plano GrowUp</a:t>
            </a:r>
            <a:endParaRPr lang="en-US" sz="900" b="1" kern="1200" dirty="0">
              <a:solidFill>
                <a:srgbClr val="FFFFFF"/>
              </a:solidFill>
            </a:endParaRPr>
          </a:p>
        </p:txBody>
      </p:sp>
      <p:grpSp>
        <p:nvGrpSpPr>
          <p:cNvPr id="7" name="Group 6">
            <a:extLst>
              <a:ext uri="{FF2B5EF4-FFF2-40B4-BE49-F238E27FC236}">
                <a16:creationId xmlns:a16="http://schemas.microsoft.com/office/drawing/2014/main" id="{0D59A7EC-B810-9B40-1B9C-BF53C0CF8D77}"/>
              </a:ext>
            </a:extLst>
          </p:cNvPr>
          <p:cNvGrpSpPr/>
          <p:nvPr/>
        </p:nvGrpSpPr>
        <p:grpSpPr>
          <a:xfrm>
            <a:off x="10979269" y="919485"/>
            <a:ext cx="618878" cy="884111"/>
            <a:chOff x="0" y="2282109"/>
            <a:chExt cx="868000" cy="1239998"/>
          </a:xfrm>
        </p:grpSpPr>
        <p:sp>
          <p:nvSpPr>
            <p:cNvPr id="9" name="Arrow: Chevron 8">
              <a:extLst>
                <a:ext uri="{FF2B5EF4-FFF2-40B4-BE49-F238E27FC236}">
                  <a16:creationId xmlns:a16="http://schemas.microsoft.com/office/drawing/2014/main" id="{4AE1B759-6DB0-AA7B-6104-758F42C420BB}"/>
                </a:ext>
              </a:extLst>
            </p:cNvPr>
            <p:cNvSpPr/>
            <p:nvPr/>
          </p:nvSpPr>
          <p:spPr>
            <a:xfrm rot="5400000">
              <a:off x="-185999" y="2468108"/>
              <a:ext cx="1239998" cy="867999"/>
            </a:xfrm>
            <a:prstGeom prst="chevron">
              <a:avLst/>
            </a:prstGeom>
            <a:solidFill>
              <a:srgbClr val="BE835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14561D5B-D1AF-602C-A275-1938A541FAAA}"/>
                </a:ext>
              </a:extLst>
            </p:cNvPr>
            <p:cNvSpPr txBox="1"/>
            <p:nvPr/>
          </p:nvSpPr>
          <p:spPr>
            <a:xfrm>
              <a:off x="1" y="2716109"/>
              <a:ext cx="867999" cy="371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900" b="1" kern="1200" dirty="0">
                  <a:solidFill>
                    <a:srgbClr val="FFFFFF"/>
                  </a:solidFill>
                </a:rPr>
                <a:t>Plano Enterprise</a:t>
              </a:r>
              <a:endParaRPr lang="en-US" sz="900" b="1" kern="1200" dirty="0">
                <a:solidFill>
                  <a:srgbClr val="FFFFFF"/>
                </a:solidFill>
              </a:endParaRPr>
            </a:p>
          </p:txBody>
        </p:sp>
      </p:grpSp>
      <p:grpSp>
        <p:nvGrpSpPr>
          <p:cNvPr id="11" name="Group 10">
            <a:extLst>
              <a:ext uri="{FF2B5EF4-FFF2-40B4-BE49-F238E27FC236}">
                <a16:creationId xmlns:a16="http://schemas.microsoft.com/office/drawing/2014/main" id="{E0C66E5C-5EE2-6FC8-2757-FEB54B4FF1AF}"/>
              </a:ext>
            </a:extLst>
          </p:cNvPr>
          <p:cNvGrpSpPr/>
          <p:nvPr/>
        </p:nvGrpSpPr>
        <p:grpSpPr>
          <a:xfrm>
            <a:off x="10979270" y="1468318"/>
            <a:ext cx="623703" cy="891003"/>
            <a:chOff x="8879" y="3452740"/>
            <a:chExt cx="868000" cy="1239998"/>
          </a:xfrm>
        </p:grpSpPr>
        <p:sp>
          <p:nvSpPr>
            <p:cNvPr id="12" name="Arrow: Chevron 11">
              <a:extLst>
                <a:ext uri="{FF2B5EF4-FFF2-40B4-BE49-F238E27FC236}">
                  <a16:creationId xmlns:a16="http://schemas.microsoft.com/office/drawing/2014/main" id="{D2B8D3B5-0BD3-5DFE-BB80-E98C86F20D16}"/>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3" name="Arrow: Chevron 4">
              <a:extLst>
                <a:ext uri="{FF2B5EF4-FFF2-40B4-BE49-F238E27FC236}">
                  <a16:creationId xmlns:a16="http://schemas.microsoft.com/office/drawing/2014/main" id="{BDBDD91A-4BEB-6560-F716-F0AB1721BA56}"/>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364202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10952634" cy="481456"/>
          </a:xfrm>
        </p:spPr>
        <p:txBody>
          <a:bodyPr/>
          <a:lstStyle/>
          <a:p>
            <a:r>
              <a:rPr lang="pt-PT" dirty="0"/>
              <a:t>Relatório de Conformidade </a:t>
            </a:r>
            <a:r>
              <a:rPr kumimoji="0" lang="pt-PT" b="0" i="0" u="none" strike="noStrike" kern="1200" cap="none" spc="0" normalizeH="0" baseline="0" noProof="0" dirty="0">
                <a:ln>
                  <a:noFill/>
                </a:ln>
                <a:solidFill>
                  <a:srgbClr val="06214B"/>
                </a:solidFill>
                <a:effectLst/>
                <a:uLnTx/>
                <a:uFillTx/>
                <a:ea typeface="+mn-ea"/>
                <a:cs typeface="+mn-cs"/>
              </a:rPr>
              <a:t>ISO/IEC 27001:2013, PCI DSS, NIST, HIPAA, NERC</a:t>
            </a:r>
            <a:endParaRPr lang="pt-PT" dirty="0"/>
          </a:p>
        </p:txBody>
      </p:sp>
      <p:sp>
        <p:nvSpPr>
          <p:cNvPr id="8" name="object 3">
            <a:extLst>
              <a:ext uri="{FF2B5EF4-FFF2-40B4-BE49-F238E27FC236}">
                <a16:creationId xmlns:a16="http://schemas.microsoft.com/office/drawing/2014/main" id="{71871127-4AB1-F73B-87D0-E5F75C9D4C9C}"/>
              </a:ext>
            </a:extLst>
          </p:cNvPr>
          <p:cNvSpPr txBox="1"/>
          <p:nvPr/>
        </p:nvSpPr>
        <p:spPr>
          <a:xfrm>
            <a:off x="561705" y="1345586"/>
            <a:ext cx="8946279" cy="1256754"/>
          </a:xfrm>
          <a:prstGeom prst="rect">
            <a:avLst/>
          </a:prstGeom>
        </p:spPr>
        <p:txBody>
          <a:bodyPr vert="horz" wrap="square" lIns="0" tIns="12700" rIns="0" bIns="0" rtlCol="0">
            <a:spAutoFit/>
          </a:bodyPr>
          <a:lstStyle/>
          <a:p>
            <a:pPr marL="12065" marR="5080">
              <a:lnSpc>
                <a:spcPct val="100000"/>
              </a:lnSpc>
              <a:spcBef>
                <a:spcPts val="105"/>
              </a:spcBef>
              <a:tabLst>
                <a:tab pos="368935" algn="l"/>
                <a:tab pos="370205" algn="l"/>
              </a:tabLst>
              <a:defRPr sz="2000">
                <a:latin typeface="Arial"/>
                <a:cs typeface="Arial"/>
              </a:defRPr>
            </a:pPr>
            <a:r>
              <a:rPr lang="pt-BR" sz="1600" dirty="0"/>
              <a:t>Durante a verificação de integridade, a pontuação da pegada digital externa e o relatório de classificação serão gerados de uma só vez, utilizando o SecurityScorecard tal como acontece sem correção de ativos. </a:t>
            </a:r>
          </a:p>
          <a:p>
            <a:pPr marL="12065" marR="5080">
              <a:lnSpc>
                <a:spcPct val="100000"/>
              </a:lnSpc>
              <a:spcBef>
                <a:spcPts val="105"/>
              </a:spcBef>
              <a:tabLst>
                <a:tab pos="368935" algn="l"/>
                <a:tab pos="370205" algn="l"/>
              </a:tabLst>
              <a:defRPr sz="2000">
                <a:latin typeface="Arial"/>
                <a:cs typeface="Arial"/>
              </a:defRPr>
            </a:pPr>
            <a:r>
              <a:rPr lang="pt-BR" sz="1600" dirty="0"/>
              <a:t>Este relatório também inclui ISO/IEC 27001:2013, PCI DSS, NIST, HIPAA, Relatório de conformidade NERC.</a:t>
            </a:r>
            <a:endParaRPr lang="pt-BR" sz="1600" dirty="0">
              <a:latin typeface="Arial"/>
              <a:cs typeface="Arial"/>
            </a:endParaRPr>
          </a:p>
        </p:txBody>
      </p:sp>
      <p:pic>
        <p:nvPicPr>
          <p:cNvPr id="17" name="Picture 16" descr="A hand holding a book&#10;&#10;Description automatically generated with low confidence">
            <a:extLst>
              <a:ext uri="{FF2B5EF4-FFF2-40B4-BE49-F238E27FC236}">
                <a16:creationId xmlns:a16="http://schemas.microsoft.com/office/drawing/2014/main" id="{C8D30D08-8418-1D08-368D-44AD5F77F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247" y="3120749"/>
            <a:ext cx="4731548" cy="3133572"/>
          </a:xfrm>
          <a:prstGeom prst="rect">
            <a:avLst/>
          </a:prstGeom>
        </p:spPr>
      </p:pic>
      <p:grpSp>
        <p:nvGrpSpPr>
          <p:cNvPr id="6" name="Group 5">
            <a:extLst>
              <a:ext uri="{FF2B5EF4-FFF2-40B4-BE49-F238E27FC236}">
                <a16:creationId xmlns:a16="http://schemas.microsoft.com/office/drawing/2014/main" id="{C244D4F5-8E5F-7E81-E3FA-A25925BCE5C5}"/>
              </a:ext>
            </a:extLst>
          </p:cNvPr>
          <p:cNvGrpSpPr/>
          <p:nvPr/>
        </p:nvGrpSpPr>
        <p:grpSpPr>
          <a:xfrm>
            <a:off x="10979270" y="930985"/>
            <a:ext cx="623703" cy="891003"/>
            <a:chOff x="8879" y="3452740"/>
            <a:chExt cx="868000" cy="1239998"/>
          </a:xfrm>
        </p:grpSpPr>
        <p:sp>
          <p:nvSpPr>
            <p:cNvPr id="7" name="Arrow: Chevron 6">
              <a:extLst>
                <a:ext uri="{FF2B5EF4-FFF2-40B4-BE49-F238E27FC236}">
                  <a16:creationId xmlns:a16="http://schemas.microsoft.com/office/drawing/2014/main" id="{4D44F91B-2AD6-71C3-7837-F47D2D05CBD7}"/>
                </a:ext>
              </a:extLst>
            </p:cNvPr>
            <p:cNvSpPr/>
            <p:nvPr/>
          </p:nvSpPr>
          <p:spPr>
            <a:xfrm rot="5400000">
              <a:off x="-177120" y="3638739"/>
              <a:ext cx="1239998" cy="867999"/>
            </a:xfrm>
            <a:prstGeom prst="chevron">
              <a:avLst/>
            </a:prstGeom>
            <a:solidFill>
              <a:srgbClr val="BDB25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A7A155CB-CC92-B692-F9B7-FB44FCC5BEC6}"/>
                </a:ext>
              </a:extLst>
            </p:cNvPr>
            <p:cNvSpPr txBox="1"/>
            <p:nvPr/>
          </p:nvSpPr>
          <p:spPr>
            <a:xfrm>
              <a:off x="8880" y="3874748"/>
              <a:ext cx="867999" cy="37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900" b="1" kern="1200" dirty="0">
                  <a:solidFill>
                    <a:srgbClr val="FFFFFF"/>
                  </a:solidFill>
                </a:rPr>
                <a:t>Plano On Demand</a:t>
              </a:r>
              <a:endParaRPr lang="en-US" sz="900" b="1" kern="1200" dirty="0">
                <a:solidFill>
                  <a:srgbClr val="FFFFFF"/>
                </a:solidFill>
              </a:endParaRPr>
            </a:p>
          </p:txBody>
        </p:sp>
      </p:grpSp>
    </p:spTree>
    <p:extLst>
      <p:ext uri="{BB962C8B-B14F-4D97-AF65-F5344CB8AC3E}">
        <p14:creationId xmlns:p14="http://schemas.microsoft.com/office/powerpoint/2010/main" val="1198105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182321-CE64-4C42-9EB3-B39756F0D0AA}"/>
              </a:ext>
            </a:extLst>
          </p:cNvPr>
          <p:cNvSpPr>
            <a:spLocks noGrp="1"/>
          </p:cNvSpPr>
          <p:nvPr>
            <p:ph type="body" sz="quarter" idx="11"/>
          </p:nvPr>
        </p:nvSpPr>
        <p:spPr/>
        <p:txBody>
          <a:bodyPr>
            <a:normAutofit/>
          </a:bodyPr>
          <a:lstStyle/>
          <a:p>
            <a:pPr>
              <a:lnSpc>
                <a:spcPts val="7200"/>
              </a:lnSpc>
              <a:spcBef>
                <a:spcPts val="0"/>
              </a:spcBef>
            </a:pPr>
            <a:r>
              <a:rPr lang="pt-PT" dirty="0">
                <a:solidFill>
                  <a:schemeClr val="bg1"/>
                </a:solidFill>
                <a:latin typeface="Arial" panose="020B0604020202020204" pitchFamily="34" charset="0"/>
                <a:cs typeface="Arial" panose="020B0604020202020204" pitchFamily="34" charset="0"/>
              </a:rPr>
              <a:t>Metodologia</a:t>
            </a:r>
          </a:p>
        </p:txBody>
      </p:sp>
    </p:spTree>
    <p:extLst>
      <p:ext uri="{BB962C8B-B14F-4D97-AF65-F5344CB8AC3E}">
        <p14:creationId xmlns:p14="http://schemas.microsoft.com/office/powerpoint/2010/main" val="4247412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p:cNvSpPr>
            <a:spLocks noGrp="1"/>
          </p:cNvSpPr>
          <p:nvPr>
            <p:ph type="title"/>
          </p:nvPr>
        </p:nvSpPr>
        <p:spPr>
          <a:xfrm>
            <a:off x="1361070" y="655126"/>
            <a:ext cx="3776761" cy="492443"/>
          </a:xfrm>
        </p:spPr>
        <p:txBody>
          <a:bodyPr>
            <a:noAutofit/>
          </a:bodyPr>
          <a:lstStyle/>
          <a:p>
            <a:r>
              <a:rPr lang="pt-PT" altLang="pt-PT" sz="3200" b="1">
                <a:latin typeface="Arial" panose="020B0604020202020204" pitchFamily="34" charset="0"/>
                <a:cs typeface="Arial" panose="020B0604020202020204" pitchFamily="34" charset="0"/>
              </a:rPr>
              <a:t>Índice</a:t>
            </a:r>
            <a:endParaRPr lang="pt-PT" altLang="en-US" sz="3200" b="1">
              <a:latin typeface="Arial" panose="020B0604020202020204" pitchFamily="34" charset="0"/>
              <a:cs typeface="Arial" panose="020B0604020202020204" pitchFamily="34" charset="0"/>
            </a:endParaRPr>
          </a:p>
        </p:txBody>
      </p:sp>
      <p:sp>
        <p:nvSpPr>
          <p:cNvPr id="3" name="Rectangle 22">
            <a:extLst>
              <a:ext uri="{FF2B5EF4-FFF2-40B4-BE49-F238E27FC236}">
                <a16:creationId xmlns:a16="http://schemas.microsoft.com/office/drawing/2014/main" id="{42CC8F3F-F46A-4CA2-A17A-F67AC65DE5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45720" rIns="899829" bIns="45720" numCol="1" anchor="ctr" anchorCtr="0" compatLnSpc="1">
            <a:prstTxWarp prst="textNoShape">
              <a:avLst/>
            </a:prstTxWarp>
            <a:spAutoFit/>
          </a:bodyPr>
          <a:lstStyle/>
          <a:p>
            <a:endParaRPr lang="pt-PT"/>
          </a:p>
        </p:txBody>
      </p:sp>
      <p:grpSp>
        <p:nvGrpSpPr>
          <p:cNvPr id="5" name="Group 4">
            <a:extLst>
              <a:ext uri="{FF2B5EF4-FFF2-40B4-BE49-F238E27FC236}">
                <a16:creationId xmlns:a16="http://schemas.microsoft.com/office/drawing/2014/main" id="{7CA5570B-30C2-190A-EF58-3F94ABA80194}"/>
              </a:ext>
            </a:extLst>
          </p:cNvPr>
          <p:cNvGrpSpPr/>
          <p:nvPr/>
        </p:nvGrpSpPr>
        <p:grpSpPr>
          <a:xfrm>
            <a:off x="1361070" y="1781385"/>
            <a:ext cx="6482449" cy="4004627"/>
            <a:chOff x="1361070" y="2198636"/>
            <a:chExt cx="6482449" cy="4004627"/>
          </a:xfrm>
        </p:grpSpPr>
        <p:sp>
          <p:nvSpPr>
            <p:cNvPr id="31" name="Rectangle 30">
              <a:extLst>
                <a:ext uri="{FF2B5EF4-FFF2-40B4-BE49-F238E27FC236}">
                  <a16:creationId xmlns:a16="http://schemas.microsoft.com/office/drawing/2014/main" id="{5B94558A-95CE-49C3-8031-90BB3C180378}"/>
                </a:ext>
              </a:extLst>
            </p:cNvPr>
            <p:cNvSpPr/>
            <p:nvPr/>
          </p:nvSpPr>
          <p:spPr>
            <a:xfrm>
              <a:off x="2068756" y="4037390"/>
              <a:ext cx="5774763" cy="369332"/>
            </a:xfrm>
            <a:prstGeom prst="rect">
              <a:avLst/>
            </a:prstGeom>
          </p:spPr>
          <p:txBody>
            <a:bodyPr wrap="square">
              <a:spAutoFit/>
            </a:bodyPr>
            <a:lstStyle/>
            <a:p>
              <a:r>
                <a:rPr lang="pt-PT" dirty="0">
                  <a:latin typeface="Arial" panose="020B0604020202020204" pitchFamily="34" charset="0"/>
                  <a:cs typeface="Arial" panose="020B0604020202020204" pitchFamily="34" charset="0"/>
                </a:rPr>
                <a:t>Planos Crowe Cybersecurity Health Check</a:t>
              </a:r>
              <a:endParaRPr lang="pt-PT" sz="24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719F2CF-5E2D-CD1D-ED8C-9A275931AA70}"/>
                </a:ext>
              </a:extLst>
            </p:cNvPr>
            <p:cNvGrpSpPr/>
            <p:nvPr/>
          </p:nvGrpSpPr>
          <p:grpSpPr>
            <a:xfrm>
              <a:off x="1361070" y="2198636"/>
              <a:ext cx="5573129" cy="4004627"/>
              <a:chOff x="1361070" y="2198636"/>
              <a:chExt cx="5573129" cy="4004627"/>
            </a:xfrm>
          </p:grpSpPr>
          <p:sp>
            <p:nvSpPr>
              <p:cNvPr id="32" name="Oval 31">
                <a:extLst>
                  <a:ext uri="{FF2B5EF4-FFF2-40B4-BE49-F238E27FC236}">
                    <a16:creationId xmlns:a16="http://schemas.microsoft.com/office/drawing/2014/main" id="{071D183D-7B20-401E-8382-84021700923A}"/>
                  </a:ext>
                </a:extLst>
              </p:cNvPr>
              <p:cNvSpPr/>
              <p:nvPr/>
            </p:nvSpPr>
            <p:spPr>
              <a:xfrm>
                <a:off x="1361070" y="3039086"/>
                <a:ext cx="587734" cy="556856"/>
              </a:xfrm>
              <a:prstGeom prst="ellipse">
                <a:avLst/>
              </a:prstGeom>
              <a:solidFill>
                <a:srgbClr val="FDB913"/>
              </a:solidFill>
              <a:ln w="9525" cap="flat" cmpd="sng" algn="ctr">
                <a:noFill/>
                <a:prstDash val="solid"/>
              </a:ln>
              <a:effectLst/>
            </p:spPr>
            <p:txBody>
              <a:bodyPr rtlCol="0" anchor="ctr"/>
              <a:lstStyle/>
              <a:p>
                <a:pPr algn="ctr">
                  <a:lnSpc>
                    <a:spcPct val="107000"/>
                  </a:lnSpc>
                  <a:spcAft>
                    <a:spcPts val="0"/>
                  </a:spcAft>
                </a:pPr>
                <a:r>
                  <a:rPr lang="pt-PT" sz="1400">
                    <a:solidFill>
                      <a:schemeClr val="bg1"/>
                    </a:solidFill>
                    <a:latin typeface="+mj-lt"/>
                    <a:ea typeface="Calibri" panose="020F0502020204030204" pitchFamily="34" charset="0"/>
                    <a:cs typeface="Times New Roman" panose="02020603050405020304" pitchFamily="18" charset="0"/>
                  </a:rPr>
                  <a:t>7</a:t>
                </a:r>
                <a:endParaRPr lang="pt-PT" sz="1400">
                  <a:solidFill>
                    <a:schemeClr val="bg1"/>
                  </a:solidFill>
                  <a:effectLst/>
                  <a:latin typeface="+mj-lt"/>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93E68858-2E78-4EB5-8052-7A2E1E548647}"/>
                  </a:ext>
                </a:extLst>
              </p:cNvPr>
              <p:cNvSpPr/>
              <p:nvPr/>
            </p:nvSpPr>
            <p:spPr>
              <a:xfrm>
                <a:off x="2106221" y="2308163"/>
                <a:ext cx="2506392" cy="341632"/>
              </a:xfrm>
              <a:prstGeom prst="rect">
                <a:avLst/>
              </a:prstGeom>
            </p:spPr>
            <p:txBody>
              <a:bodyPr wrap="square">
                <a:spAutoFit/>
              </a:bodyPr>
              <a:lstStyle/>
              <a:p>
                <a:pPr>
                  <a:lnSpc>
                    <a:spcPct val="90000"/>
                  </a:lnSpc>
                  <a:spcAft>
                    <a:spcPts val="0"/>
                  </a:spcAft>
                </a:pPr>
                <a:r>
                  <a:rPr lang="en-US"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Sobre</a:t>
                </a:r>
                <a:r>
                  <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pt-PT" dirty="0">
                    <a:latin typeface="Arial" panose="020B0604020202020204" pitchFamily="34" charset="0"/>
                    <a:cs typeface="Arial" panose="020B0604020202020204" pitchFamily="34" charset="0"/>
                  </a:rPr>
                  <a:t>Nós</a:t>
                </a:r>
                <a:r>
                  <a:rPr lang="en-US" kern="1200" dirty="0">
                    <a:effectLst/>
                    <a:latin typeface="Arial" panose="020B0604020202020204" pitchFamily="34" charset="0"/>
                    <a:ea typeface="Times New Roman" panose="02020603050405020304" pitchFamily="18" charset="0"/>
                    <a:cs typeface="Arial" panose="020B0604020202020204" pitchFamily="34" charset="0"/>
                  </a:rPr>
                  <a:t> </a:t>
                </a:r>
                <a:endParaRPr lang="pt-PT" kern="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Oval 20">
                <a:extLst>
                  <a:ext uri="{FF2B5EF4-FFF2-40B4-BE49-F238E27FC236}">
                    <a16:creationId xmlns:a16="http://schemas.microsoft.com/office/drawing/2014/main" id="{B017BFCE-C1C2-4211-85C6-205709D2B0BF}"/>
                  </a:ext>
                </a:extLst>
              </p:cNvPr>
              <p:cNvSpPr/>
              <p:nvPr/>
            </p:nvSpPr>
            <p:spPr>
              <a:xfrm>
                <a:off x="1361070" y="2198636"/>
                <a:ext cx="587734" cy="556856"/>
              </a:xfrm>
              <a:prstGeom prst="ellipse">
                <a:avLst/>
              </a:prstGeom>
              <a:solidFill>
                <a:srgbClr val="FDB913"/>
              </a:solidFill>
              <a:ln w="9525" cap="flat" cmpd="sng" algn="ctr">
                <a:noFill/>
                <a:prstDash val="solid"/>
              </a:ln>
              <a:effectLst/>
            </p:spPr>
            <p:txBody>
              <a:bodyPr rtlCol="0" anchor="ctr"/>
              <a:lstStyle/>
              <a:p>
                <a:pPr algn="ctr">
                  <a:lnSpc>
                    <a:spcPct val="107000"/>
                  </a:lnSpc>
                  <a:spcAft>
                    <a:spcPts val="0"/>
                  </a:spcAft>
                </a:pPr>
                <a:r>
                  <a:rPr lang="pt-PT" sz="1400">
                    <a:solidFill>
                      <a:schemeClr val="bg1"/>
                    </a:solidFill>
                    <a:effectLst/>
                    <a:latin typeface="+mj-lt"/>
                    <a:ea typeface="Calibri" panose="020F0502020204030204" pitchFamily="34" charset="0"/>
                    <a:cs typeface="Times New Roman" panose="02020603050405020304" pitchFamily="18" charset="0"/>
                  </a:rPr>
                  <a:t>3</a:t>
                </a:r>
              </a:p>
            </p:txBody>
          </p:sp>
          <p:grpSp>
            <p:nvGrpSpPr>
              <p:cNvPr id="9" name="Agrupar 8">
                <a:extLst>
                  <a:ext uri="{FF2B5EF4-FFF2-40B4-BE49-F238E27FC236}">
                    <a16:creationId xmlns:a16="http://schemas.microsoft.com/office/drawing/2014/main" id="{44A5A7CA-90CC-4D2C-9BED-F977EB73AD05}"/>
                  </a:ext>
                </a:extLst>
              </p:cNvPr>
              <p:cNvGrpSpPr/>
              <p:nvPr/>
            </p:nvGrpSpPr>
            <p:grpSpPr>
              <a:xfrm>
                <a:off x="1361070" y="3915135"/>
                <a:ext cx="5573129" cy="1338103"/>
                <a:chOff x="810789" y="3911575"/>
                <a:chExt cx="5573129" cy="1338103"/>
              </a:xfrm>
            </p:grpSpPr>
            <p:sp>
              <p:nvSpPr>
                <p:cNvPr id="33" name="Oval 32">
                  <a:extLst>
                    <a:ext uri="{FF2B5EF4-FFF2-40B4-BE49-F238E27FC236}">
                      <a16:creationId xmlns:a16="http://schemas.microsoft.com/office/drawing/2014/main" id="{C2F1FA85-EFFF-403F-A072-4FBB8EACCB4C}"/>
                    </a:ext>
                  </a:extLst>
                </p:cNvPr>
                <p:cNvSpPr/>
                <p:nvPr/>
              </p:nvSpPr>
              <p:spPr>
                <a:xfrm>
                  <a:off x="810789" y="3911575"/>
                  <a:ext cx="587734" cy="556856"/>
                </a:xfrm>
                <a:prstGeom prst="ellipse">
                  <a:avLst/>
                </a:prstGeom>
                <a:solidFill>
                  <a:srgbClr val="FDB913"/>
                </a:solidFill>
                <a:ln w="9525" cap="flat" cmpd="sng" algn="ctr">
                  <a:noFill/>
                  <a:prstDash val="solid"/>
                </a:ln>
                <a:effectLst/>
              </p:spPr>
              <p:txBody>
                <a:bodyPr rtlCol="0" anchor="ctr"/>
                <a:lstStyle/>
                <a:p>
                  <a:pPr algn="ctr">
                    <a:lnSpc>
                      <a:spcPct val="107000"/>
                    </a:lnSpc>
                    <a:spcAft>
                      <a:spcPts val="0"/>
                    </a:spcAft>
                  </a:pPr>
                  <a:r>
                    <a:rPr lang="pt-PT" sz="1400" dirty="0">
                      <a:solidFill>
                        <a:schemeClr val="bg1"/>
                      </a:solidFill>
                      <a:effectLst/>
                      <a:latin typeface="+mj-lt"/>
                      <a:ea typeface="Calibri" panose="020F0502020204030204" pitchFamily="34" charset="0"/>
                      <a:cs typeface="Times New Roman" panose="02020603050405020304" pitchFamily="18" charset="0"/>
                    </a:rPr>
                    <a:t>9</a:t>
                  </a:r>
                </a:p>
              </p:txBody>
            </p:sp>
            <p:sp>
              <p:nvSpPr>
                <p:cNvPr id="22" name="Rectangle 40">
                  <a:extLst>
                    <a:ext uri="{FF2B5EF4-FFF2-40B4-BE49-F238E27FC236}">
                      <a16:creationId xmlns:a16="http://schemas.microsoft.com/office/drawing/2014/main" id="{EB061B9A-2B3D-43C8-8F3A-D87CB8DF7287}"/>
                    </a:ext>
                  </a:extLst>
                </p:cNvPr>
                <p:cNvSpPr/>
                <p:nvPr/>
              </p:nvSpPr>
              <p:spPr>
                <a:xfrm>
                  <a:off x="1556257" y="4880346"/>
                  <a:ext cx="4827661" cy="369332"/>
                </a:xfrm>
                <a:prstGeom prst="rect">
                  <a:avLst/>
                </a:prstGeom>
              </p:spPr>
              <p:txBody>
                <a:bodyPr wrap="square">
                  <a:spAutoFit/>
                </a:bodyPr>
                <a:lstStyle/>
                <a:p>
                  <a:r>
                    <a:rPr lang="pt-PT" dirty="0">
                      <a:latin typeface="Arial" panose="020B0604020202020204" pitchFamily="34" charset="0"/>
                      <a:cs typeface="Arial" panose="020B0604020202020204" pitchFamily="34" charset="0"/>
                    </a:rPr>
                    <a:t>Metodologia</a:t>
                  </a:r>
                  <a:endParaRPr lang="pt-PT" sz="2400" dirty="0">
                    <a:latin typeface="Arial" panose="020B0604020202020204" pitchFamily="34" charset="0"/>
                    <a:cs typeface="Arial" panose="020B0604020202020204" pitchFamily="34" charset="0"/>
                  </a:endParaRPr>
                </a:p>
              </p:txBody>
            </p:sp>
          </p:grpSp>
          <p:sp>
            <p:nvSpPr>
              <p:cNvPr id="48" name="Oval 47">
                <a:extLst>
                  <a:ext uri="{FF2B5EF4-FFF2-40B4-BE49-F238E27FC236}">
                    <a16:creationId xmlns:a16="http://schemas.microsoft.com/office/drawing/2014/main" id="{A66A8E04-AF93-49E9-BD3A-95C2CADE96E5}"/>
                  </a:ext>
                </a:extLst>
              </p:cNvPr>
              <p:cNvSpPr/>
              <p:nvPr/>
            </p:nvSpPr>
            <p:spPr>
              <a:xfrm>
                <a:off x="1361070" y="4780771"/>
                <a:ext cx="587734" cy="556856"/>
              </a:xfrm>
              <a:prstGeom prst="ellipse">
                <a:avLst/>
              </a:prstGeom>
              <a:solidFill>
                <a:srgbClr val="FDB913"/>
              </a:solidFill>
              <a:ln w="9525" cap="flat" cmpd="sng" algn="ctr">
                <a:noFill/>
                <a:prstDash val="solid"/>
              </a:ln>
              <a:effectLst/>
            </p:spPr>
            <p:txBody>
              <a:bodyPr rtlCol="0" anchor="ctr"/>
              <a:lstStyle/>
              <a:p>
                <a:pPr algn="ctr">
                  <a:lnSpc>
                    <a:spcPct val="107000"/>
                  </a:lnSpc>
                  <a:spcAft>
                    <a:spcPts val="0"/>
                  </a:spcAft>
                </a:pPr>
                <a:r>
                  <a:rPr lang="pt-PT" sz="1400" dirty="0">
                    <a:solidFill>
                      <a:schemeClr val="bg1"/>
                    </a:solidFill>
                    <a:effectLst/>
                    <a:latin typeface="+mj-lt"/>
                    <a:ea typeface="Calibri" panose="020F0502020204030204" pitchFamily="34" charset="0"/>
                    <a:cs typeface="Times New Roman" panose="02020603050405020304" pitchFamily="18" charset="0"/>
                  </a:rPr>
                  <a:t>18</a:t>
                </a:r>
              </a:p>
            </p:txBody>
          </p:sp>
          <p:sp>
            <p:nvSpPr>
              <p:cNvPr id="4" name="Oval 3">
                <a:extLst>
                  <a:ext uri="{FF2B5EF4-FFF2-40B4-BE49-F238E27FC236}">
                    <a16:creationId xmlns:a16="http://schemas.microsoft.com/office/drawing/2014/main" id="{D4B0E7F6-6719-2D71-E8B8-A09A88C1A8B1}"/>
                  </a:ext>
                </a:extLst>
              </p:cNvPr>
              <p:cNvSpPr/>
              <p:nvPr/>
            </p:nvSpPr>
            <p:spPr>
              <a:xfrm>
                <a:off x="1361070" y="5646407"/>
                <a:ext cx="587734" cy="556856"/>
              </a:xfrm>
              <a:prstGeom prst="ellipse">
                <a:avLst/>
              </a:prstGeom>
              <a:solidFill>
                <a:srgbClr val="FDB913"/>
              </a:solidFill>
              <a:ln w="9525" cap="flat" cmpd="sng" algn="ctr">
                <a:noFill/>
                <a:prstDash val="solid"/>
              </a:ln>
              <a:effectLst/>
            </p:spPr>
            <p:txBody>
              <a:bodyPr rtlCol="0" anchor="ctr"/>
              <a:lstStyle/>
              <a:p>
                <a:pPr algn="ctr">
                  <a:lnSpc>
                    <a:spcPct val="107000"/>
                  </a:lnSpc>
                  <a:spcAft>
                    <a:spcPts val="0"/>
                  </a:spcAft>
                </a:pPr>
                <a:r>
                  <a:rPr lang="pt-PT" sz="1400" dirty="0">
                    <a:solidFill>
                      <a:schemeClr val="bg1"/>
                    </a:solidFill>
                    <a:effectLst/>
                    <a:latin typeface="+mj-lt"/>
                    <a:ea typeface="Calibri" panose="020F0502020204030204" pitchFamily="34" charset="0"/>
                    <a:cs typeface="Times New Roman" panose="02020603050405020304" pitchFamily="18" charset="0"/>
                  </a:rPr>
                  <a:t>20</a:t>
                </a:r>
              </a:p>
            </p:txBody>
          </p:sp>
          <p:sp>
            <p:nvSpPr>
              <p:cNvPr id="6" name="Rectangle 44">
                <a:extLst>
                  <a:ext uri="{FF2B5EF4-FFF2-40B4-BE49-F238E27FC236}">
                    <a16:creationId xmlns:a16="http://schemas.microsoft.com/office/drawing/2014/main" id="{A1B63649-B384-FEE7-DA64-0637DF4B26A7}"/>
                  </a:ext>
                </a:extLst>
              </p:cNvPr>
              <p:cNvSpPr/>
              <p:nvPr/>
            </p:nvSpPr>
            <p:spPr>
              <a:xfrm>
                <a:off x="2106221" y="5701863"/>
                <a:ext cx="1935968" cy="341632"/>
              </a:xfrm>
              <a:prstGeom prst="rect">
                <a:avLst/>
              </a:prstGeom>
            </p:spPr>
            <p:txBody>
              <a:bodyPr wrap="square">
                <a:spAutoFit/>
              </a:bodyPr>
              <a:lstStyle/>
              <a:p>
                <a:pPr>
                  <a:lnSpc>
                    <a:spcPct val="90000"/>
                  </a:lnSpc>
                  <a:spcAft>
                    <a:spcPts val="0"/>
                  </a:spcAft>
                </a:pPr>
                <a:r>
                  <a:rPr lang="pt-PT" dirty="0">
                    <a:latin typeface="Arial" panose="020B0604020202020204" pitchFamily="34" charset="0"/>
                    <a:ea typeface="Times New Roman" panose="02020603050405020304" pitchFamily="18" charset="0"/>
                    <a:cs typeface="Arial" panose="020B0604020202020204" pitchFamily="34" charset="0"/>
                  </a:rPr>
                  <a:t>Contactos</a:t>
                </a:r>
              </a:p>
            </p:txBody>
          </p:sp>
          <p:sp>
            <p:nvSpPr>
              <p:cNvPr id="8" name="Rectangle 30">
                <a:extLst>
                  <a:ext uri="{FF2B5EF4-FFF2-40B4-BE49-F238E27FC236}">
                    <a16:creationId xmlns:a16="http://schemas.microsoft.com/office/drawing/2014/main" id="{5E45EA2F-6CF6-DA38-B9DB-47E07546E0B1}"/>
                  </a:ext>
                </a:extLst>
              </p:cNvPr>
              <p:cNvSpPr/>
              <p:nvPr/>
            </p:nvSpPr>
            <p:spPr>
              <a:xfrm>
                <a:off x="2068758" y="3161275"/>
                <a:ext cx="3925642" cy="341632"/>
              </a:xfrm>
              <a:prstGeom prst="rect">
                <a:avLst/>
              </a:prstGeom>
            </p:spPr>
            <p:txBody>
              <a:bodyPr wrap="square">
                <a:spAutoFit/>
              </a:bodyPr>
              <a:lstStyle/>
              <a:p>
                <a:pPr>
                  <a:lnSpc>
                    <a:spcPct val="90000"/>
                  </a:lnSpc>
                  <a:spcAft>
                    <a:spcPts val="0"/>
                  </a:spcAf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Crowe Cybersecurity Health Check</a:t>
                </a:r>
                <a:endParaRPr lang="en-US"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spTree>
    <p:extLst>
      <p:ext uri="{BB962C8B-B14F-4D97-AF65-F5344CB8AC3E}">
        <p14:creationId xmlns:p14="http://schemas.microsoft.com/office/powerpoint/2010/main" val="170527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10317790" cy="369332"/>
          </a:xfrm>
        </p:spPr>
        <p:txBody>
          <a:bodyPr/>
          <a:lstStyle/>
          <a:p>
            <a:r>
              <a:rPr lang="pt-PT" dirty="0"/>
              <a:t>Metodologia de verificação de integridade de segurança cibernética</a:t>
            </a:r>
          </a:p>
        </p:txBody>
      </p:sp>
      <p:pic>
        <p:nvPicPr>
          <p:cNvPr id="5" name="object 28">
            <a:extLst>
              <a:ext uri="{FF2B5EF4-FFF2-40B4-BE49-F238E27FC236}">
                <a16:creationId xmlns:a16="http://schemas.microsoft.com/office/drawing/2014/main" id="{B6166A5B-08DE-4FED-63B4-A835D7002037}"/>
              </a:ext>
            </a:extLst>
          </p:cNvPr>
          <p:cNvPicPr/>
          <p:nvPr/>
        </p:nvPicPr>
        <p:blipFill>
          <a:blip r:embed="rId2" cstate="print"/>
          <a:stretch>
            <a:fillRect/>
          </a:stretch>
        </p:blipFill>
        <p:spPr>
          <a:xfrm>
            <a:off x="2121535" y="1846940"/>
            <a:ext cx="7501860" cy="4145504"/>
          </a:xfrm>
          <a:prstGeom prst="rect">
            <a:avLst/>
          </a:prstGeom>
        </p:spPr>
      </p:pic>
      <p:sp>
        <p:nvSpPr>
          <p:cNvPr id="6" name="object 29">
            <a:extLst>
              <a:ext uri="{FF2B5EF4-FFF2-40B4-BE49-F238E27FC236}">
                <a16:creationId xmlns:a16="http://schemas.microsoft.com/office/drawing/2014/main" id="{BEA96C8B-EC3F-A7DC-A7A9-AEDAF7BA70BC}"/>
              </a:ext>
            </a:extLst>
          </p:cNvPr>
          <p:cNvSpPr txBox="1"/>
          <p:nvPr/>
        </p:nvSpPr>
        <p:spPr>
          <a:xfrm>
            <a:off x="486194" y="3694258"/>
            <a:ext cx="1635342" cy="843821"/>
          </a:xfrm>
          <a:prstGeom prst="rect">
            <a:avLst/>
          </a:prstGeom>
        </p:spPr>
        <p:txBody>
          <a:bodyPr vert="horz" wrap="square" lIns="0" tIns="12700" rIns="0" bIns="0">
            <a:spAutoFit/>
          </a:bodyPr>
          <a:lstStyle/>
          <a:p>
            <a:pPr marL="12700" marR="5080">
              <a:lnSpc>
                <a:spcPct val="100000"/>
              </a:lnSpc>
              <a:spcBef>
                <a:spcPts val="100"/>
              </a:spcBef>
              <a:defRPr sz="1800" b="1">
                <a:solidFill>
                  <a:srgbClr val="232323"/>
                </a:solidFill>
                <a:latin typeface="Arial"/>
                <a:cs typeface="Arial"/>
              </a:defRPr>
            </a:pPr>
            <a:r>
              <a:rPr lang="pt-PT" dirty="0"/>
              <a:t>Compilação de informação e acessos</a:t>
            </a:r>
            <a:endParaRPr dirty="0">
              <a:latin typeface="Arial"/>
              <a:cs typeface="Arial"/>
            </a:endParaRPr>
          </a:p>
        </p:txBody>
      </p:sp>
      <p:sp>
        <p:nvSpPr>
          <p:cNvPr id="7" name="object 31">
            <a:extLst>
              <a:ext uri="{FF2B5EF4-FFF2-40B4-BE49-F238E27FC236}">
                <a16:creationId xmlns:a16="http://schemas.microsoft.com/office/drawing/2014/main" id="{ABEC1BE5-A252-7CC9-2828-657E98FD3E20}"/>
              </a:ext>
            </a:extLst>
          </p:cNvPr>
          <p:cNvSpPr txBox="1"/>
          <p:nvPr/>
        </p:nvSpPr>
        <p:spPr>
          <a:xfrm>
            <a:off x="1868394" y="1869345"/>
            <a:ext cx="2732794" cy="843821"/>
          </a:xfrm>
          <a:prstGeom prst="rect">
            <a:avLst/>
          </a:prstGeom>
        </p:spPr>
        <p:txBody>
          <a:bodyPr vert="horz" wrap="square" lIns="0" tIns="12700" rIns="0" bIns="0">
            <a:spAutoFit/>
          </a:bodyPr>
          <a:lstStyle/>
          <a:p>
            <a:pPr marL="12700" marR="5080">
              <a:lnSpc>
                <a:spcPct val="100000"/>
              </a:lnSpc>
              <a:spcBef>
                <a:spcPts val="100"/>
              </a:spcBef>
              <a:defRPr sz="1800" b="1">
                <a:solidFill>
                  <a:srgbClr val="232323"/>
                </a:solidFill>
                <a:latin typeface="Arial"/>
                <a:cs typeface="Arial"/>
              </a:defRPr>
            </a:pPr>
            <a:r>
              <a:rPr dirty="0" err="1"/>
              <a:t>Revisão</a:t>
            </a:r>
            <a:r>
              <a:rPr dirty="0"/>
              <a:t> da</a:t>
            </a:r>
            <a:r>
              <a:rPr lang="pt-PT" dirty="0"/>
              <a:t>s</a:t>
            </a:r>
            <a:r>
              <a:rPr dirty="0"/>
              <a:t> </a:t>
            </a:r>
            <a:r>
              <a:rPr dirty="0" err="1"/>
              <a:t>política</a:t>
            </a:r>
            <a:r>
              <a:rPr lang="pt-PT" dirty="0"/>
              <a:t>s de segurança</a:t>
            </a:r>
            <a:r>
              <a:rPr dirty="0"/>
              <a:t>, </a:t>
            </a:r>
            <a:r>
              <a:rPr dirty="0" err="1"/>
              <a:t>processo</a:t>
            </a:r>
            <a:r>
              <a:rPr dirty="0"/>
              <a:t> e </a:t>
            </a:r>
            <a:r>
              <a:rPr dirty="0" err="1"/>
              <a:t>configurações</a:t>
            </a:r>
            <a:endParaRPr dirty="0">
              <a:latin typeface="Arial"/>
              <a:cs typeface="Arial"/>
            </a:endParaRPr>
          </a:p>
        </p:txBody>
      </p:sp>
      <p:sp>
        <p:nvSpPr>
          <p:cNvPr id="10" name="object 33">
            <a:extLst>
              <a:ext uri="{FF2B5EF4-FFF2-40B4-BE49-F238E27FC236}">
                <a16:creationId xmlns:a16="http://schemas.microsoft.com/office/drawing/2014/main" id="{2FDBDA38-4069-F6D8-3A0F-61D8688E16D2}"/>
              </a:ext>
            </a:extLst>
          </p:cNvPr>
          <p:cNvSpPr txBox="1"/>
          <p:nvPr/>
        </p:nvSpPr>
        <p:spPr>
          <a:xfrm>
            <a:off x="7273607" y="1625036"/>
            <a:ext cx="2781300" cy="1120820"/>
          </a:xfrm>
          <a:prstGeom prst="rect">
            <a:avLst/>
          </a:prstGeom>
        </p:spPr>
        <p:txBody>
          <a:bodyPr vert="horz" wrap="square" lIns="0" tIns="12700" rIns="0" bIns="0">
            <a:spAutoFit/>
          </a:bodyPr>
          <a:lstStyle/>
          <a:p>
            <a:pPr marL="12700">
              <a:lnSpc>
                <a:spcPct val="100000"/>
              </a:lnSpc>
              <a:spcBef>
                <a:spcPts val="100"/>
              </a:spcBef>
              <a:defRPr sz="1800" b="1">
                <a:solidFill>
                  <a:srgbClr val="232323"/>
                </a:solidFill>
                <a:latin typeface="Arial"/>
                <a:cs typeface="Arial"/>
              </a:defRPr>
            </a:pPr>
            <a:r>
              <a:rPr dirty="0" err="1"/>
              <a:t>Avaliação</a:t>
            </a:r>
            <a:r>
              <a:rPr dirty="0"/>
              <a:t> de </a:t>
            </a:r>
            <a:r>
              <a:rPr dirty="0" err="1"/>
              <a:t>vulnerabilidade</a:t>
            </a:r>
            <a:endParaRPr sz="1800" dirty="0">
              <a:latin typeface="Arial"/>
              <a:cs typeface="Arial"/>
            </a:endParaRPr>
          </a:p>
          <a:p>
            <a:pPr marL="12700">
              <a:lnSpc>
                <a:spcPct val="100000"/>
              </a:lnSpc>
              <a:spcBef>
                <a:spcPts val="10"/>
              </a:spcBef>
              <a:defRPr sz="1200">
                <a:latin typeface="Arial"/>
                <a:cs typeface="Arial"/>
              </a:defRPr>
            </a:pPr>
            <a:r>
              <a:rPr lang="en-US" dirty="0" err="1"/>
              <a:t>V</a:t>
            </a:r>
            <a:r>
              <a:rPr dirty="0" err="1"/>
              <a:t>erificação</a:t>
            </a:r>
            <a:r>
              <a:rPr dirty="0"/>
              <a:t> de </a:t>
            </a:r>
            <a:r>
              <a:rPr dirty="0" err="1"/>
              <a:t>vulnerabilidades</a:t>
            </a:r>
            <a:r>
              <a:rPr dirty="0"/>
              <a:t> e </a:t>
            </a:r>
            <a:r>
              <a:rPr dirty="0" err="1"/>
              <a:t>identificação</a:t>
            </a:r>
            <a:r>
              <a:rPr dirty="0"/>
              <a:t> de </a:t>
            </a:r>
            <a:r>
              <a:rPr lang="pt-PT" dirty="0"/>
              <a:t>“</a:t>
            </a:r>
            <a:r>
              <a:rPr lang="pt-PT" dirty="0" err="1"/>
              <a:t>breachs</a:t>
            </a:r>
            <a:r>
              <a:rPr lang="pt-PT" dirty="0"/>
              <a:t>” de </a:t>
            </a:r>
            <a:r>
              <a:rPr dirty="0" err="1"/>
              <a:t>segurança</a:t>
            </a:r>
            <a:r>
              <a:rPr lang="pt-PT" dirty="0"/>
              <a:t> no </a:t>
            </a:r>
            <a:r>
              <a:rPr dirty="0" err="1"/>
              <a:t>sistema</a:t>
            </a:r>
            <a:r>
              <a:rPr dirty="0"/>
              <a:t> de </a:t>
            </a:r>
            <a:r>
              <a:rPr dirty="0" err="1"/>
              <a:t>informação</a:t>
            </a:r>
            <a:r>
              <a:rPr dirty="0"/>
              <a:t>.</a:t>
            </a:r>
            <a:endParaRPr sz="1200" dirty="0">
              <a:latin typeface="Arial"/>
              <a:cs typeface="Arial"/>
            </a:endParaRPr>
          </a:p>
        </p:txBody>
      </p:sp>
      <p:sp>
        <p:nvSpPr>
          <p:cNvPr id="11" name="object 30">
            <a:extLst>
              <a:ext uri="{FF2B5EF4-FFF2-40B4-BE49-F238E27FC236}">
                <a16:creationId xmlns:a16="http://schemas.microsoft.com/office/drawing/2014/main" id="{B7567A02-B750-4DC4-1CA8-21BB6EAC3994}"/>
              </a:ext>
            </a:extLst>
          </p:cNvPr>
          <p:cNvSpPr txBox="1"/>
          <p:nvPr/>
        </p:nvSpPr>
        <p:spPr>
          <a:xfrm>
            <a:off x="8529955" y="4672554"/>
            <a:ext cx="3049905" cy="628377"/>
          </a:xfrm>
          <a:prstGeom prst="rect">
            <a:avLst/>
          </a:prstGeom>
        </p:spPr>
        <p:txBody>
          <a:bodyPr vert="horz" wrap="square" lIns="0" tIns="12700" rIns="0" bIns="0">
            <a:spAutoFit/>
          </a:bodyPr>
          <a:lstStyle/>
          <a:p>
            <a:pPr marL="12700">
              <a:lnSpc>
                <a:spcPct val="100000"/>
              </a:lnSpc>
              <a:spcBef>
                <a:spcPts val="100"/>
              </a:spcBef>
              <a:defRPr sz="1800" b="1">
                <a:solidFill>
                  <a:srgbClr val="232323"/>
                </a:solidFill>
                <a:latin typeface="Arial"/>
                <a:cs typeface="Arial"/>
              </a:defRPr>
            </a:pPr>
            <a:r>
              <a:rPr sz="1600" dirty="0" err="1"/>
              <a:t>Relatórios</a:t>
            </a:r>
            <a:r>
              <a:rPr sz="1600" dirty="0"/>
              <a:t> e </a:t>
            </a:r>
            <a:r>
              <a:rPr sz="1600" dirty="0" err="1"/>
              <a:t>comentários</a:t>
            </a:r>
            <a:endParaRPr sz="1600" dirty="0">
              <a:latin typeface="Arial"/>
              <a:cs typeface="Arial"/>
            </a:endParaRPr>
          </a:p>
          <a:p>
            <a:pPr marL="12700">
              <a:lnSpc>
                <a:spcPct val="100000"/>
              </a:lnSpc>
              <a:spcBef>
                <a:spcPts val="10"/>
              </a:spcBef>
              <a:defRPr sz="1200">
                <a:latin typeface="Arial"/>
                <a:cs typeface="Arial"/>
              </a:defRPr>
            </a:pPr>
            <a:r>
              <a:rPr dirty="0" err="1"/>
              <a:t>Apresentamos</a:t>
            </a:r>
            <a:r>
              <a:rPr dirty="0"/>
              <a:t> </a:t>
            </a:r>
            <a:r>
              <a:rPr dirty="0" err="1"/>
              <a:t>os</a:t>
            </a:r>
            <a:r>
              <a:rPr dirty="0"/>
              <a:t> </a:t>
            </a:r>
            <a:r>
              <a:rPr dirty="0" err="1"/>
              <a:t>resultados</a:t>
            </a:r>
            <a:r>
              <a:rPr dirty="0"/>
              <a:t> </a:t>
            </a:r>
            <a:r>
              <a:rPr lang="pt-PT" dirty="0"/>
              <a:t>do diagnóstico </a:t>
            </a:r>
            <a:r>
              <a:rPr dirty="0"/>
              <a:t>e </a:t>
            </a:r>
            <a:r>
              <a:rPr dirty="0" err="1"/>
              <a:t>discutimos</a:t>
            </a:r>
            <a:r>
              <a:rPr dirty="0"/>
              <a:t> o</a:t>
            </a:r>
            <a:r>
              <a:rPr lang="pt-PT" dirty="0"/>
              <a:t>s</a:t>
            </a:r>
            <a:r>
              <a:rPr dirty="0"/>
              <a:t> </a:t>
            </a:r>
            <a:r>
              <a:rPr dirty="0" err="1"/>
              <a:t>próximo</a:t>
            </a:r>
            <a:r>
              <a:rPr lang="pt-PT" dirty="0"/>
              <a:t>s</a:t>
            </a:r>
            <a:r>
              <a:rPr dirty="0"/>
              <a:t> </a:t>
            </a:r>
            <a:r>
              <a:rPr dirty="0" err="1"/>
              <a:t>passo</a:t>
            </a:r>
            <a:r>
              <a:rPr lang="pt-PT" dirty="0"/>
              <a:t>s</a:t>
            </a:r>
            <a:endParaRPr sz="1200" dirty="0">
              <a:latin typeface="Arial"/>
              <a:cs typeface="Arial"/>
            </a:endParaRPr>
          </a:p>
        </p:txBody>
      </p:sp>
      <p:sp>
        <p:nvSpPr>
          <p:cNvPr id="12" name="object 33">
            <a:extLst>
              <a:ext uri="{FF2B5EF4-FFF2-40B4-BE49-F238E27FC236}">
                <a16:creationId xmlns:a16="http://schemas.microsoft.com/office/drawing/2014/main" id="{041A2B3C-652A-32DD-EA9A-83AA15655E98}"/>
              </a:ext>
            </a:extLst>
          </p:cNvPr>
          <p:cNvSpPr txBox="1"/>
          <p:nvPr/>
        </p:nvSpPr>
        <p:spPr>
          <a:xfrm>
            <a:off x="4727833" y="4796847"/>
            <a:ext cx="1855817" cy="1028487"/>
          </a:xfrm>
          <a:prstGeom prst="rect">
            <a:avLst/>
          </a:prstGeom>
        </p:spPr>
        <p:txBody>
          <a:bodyPr vert="horz" wrap="square" lIns="0" tIns="12700" rIns="0" bIns="0">
            <a:spAutoFit/>
          </a:bodyPr>
          <a:lstStyle/>
          <a:p>
            <a:pPr marL="12700">
              <a:lnSpc>
                <a:spcPct val="100000"/>
              </a:lnSpc>
              <a:spcBef>
                <a:spcPts val="100"/>
              </a:spcBef>
              <a:defRPr sz="1800" b="1">
                <a:solidFill>
                  <a:srgbClr val="232323"/>
                </a:solidFill>
                <a:latin typeface="Arial"/>
                <a:cs typeface="Arial"/>
              </a:defRPr>
            </a:pPr>
            <a:r>
              <a:rPr lang="en-US" dirty="0" err="1"/>
              <a:t>Entrevista</a:t>
            </a:r>
            <a:endParaRPr sz="1800" dirty="0">
              <a:latin typeface="Arial"/>
              <a:cs typeface="Arial"/>
            </a:endParaRPr>
          </a:p>
          <a:p>
            <a:pPr marL="12700">
              <a:lnSpc>
                <a:spcPct val="100000"/>
              </a:lnSpc>
              <a:spcBef>
                <a:spcPts val="10"/>
              </a:spcBef>
              <a:defRPr sz="1200">
                <a:latin typeface="Arial"/>
                <a:cs typeface="Arial"/>
              </a:defRPr>
            </a:pPr>
            <a:r>
              <a:rPr lang="en-US" dirty="0" err="1"/>
              <a:t>Pequenas</a:t>
            </a:r>
            <a:r>
              <a:rPr lang="en-US" dirty="0"/>
              <a:t> </a:t>
            </a:r>
            <a:r>
              <a:rPr lang="en-US" dirty="0" err="1"/>
              <a:t>entrevistas</a:t>
            </a:r>
            <a:r>
              <a:rPr lang="en-US" dirty="0"/>
              <a:t> para </a:t>
            </a:r>
            <a:r>
              <a:rPr lang="en-US" dirty="0" err="1"/>
              <a:t>validar</a:t>
            </a:r>
            <a:r>
              <a:rPr lang="en-US" dirty="0"/>
              <a:t> a </a:t>
            </a:r>
            <a:r>
              <a:rPr lang="en-US" dirty="0" err="1"/>
              <a:t>informação</a:t>
            </a:r>
            <a:r>
              <a:rPr lang="en-US" dirty="0"/>
              <a:t> </a:t>
            </a:r>
            <a:r>
              <a:rPr lang="en-US" dirty="0" err="1"/>
              <a:t>recolhida</a:t>
            </a:r>
            <a:r>
              <a:rPr lang="en-US" dirty="0"/>
              <a:t> e as </a:t>
            </a:r>
            <a:r>
              <a:rPr lang="en-US" dirty="0" err="1"/>
              <a:t>razões</a:t>
            </a:r>
            <a:r>
              <a:rPr lang="en-US" dirty="0"/>
              <a:t> para </a:t>
            </a:r>
            <a:r>
              <a:rPr lang="en-US" dirty="0" err="1"/>
              <a:t>os</a:t>
            </a:r>
            <a:r>
              <a:rPr lang="en-US" dirty="0"/>
              <a:t> </a:t>
            </a:r>
            <a:r>
              <a:rPr lang="en-US" dirty="0" err="1"/>
              <a:t>factos</a:t>
            </a:r>
            <a:r>
              <a:rPr lang="en-US" dirty="0"/>
              <a:t> </a:t>
            </a:r>
            <a:r>
              <a:rPr lang="en-US" dirty="0" err="1"/>
              <a:t>apurados</a:t>
            </a:r>
            <a:endParaRPr sz="1200" dirty="0">
              <a:latin typeface="Arial"/>
              <a:cs typeface="Arial"/>
            </a:endParaRPr>
          </a:p>
        </p:txBody>
      </p:sp>
    </p:spTree>
    <p:extLst>
      <p:ext uri="{BB962C8B-B14F-4D97-AF65-F5344CB8AC3E}">
        <p14:creationId xmlns:p14="http://schemas.microsoft.com/office/powerpoint/2010/main" val="2576266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182321-CE64-4C42-9EB3-B39756F0D0AA}"/>
              </a:ext>
            </a:extLst>
          </p:cNvPr>
          <p:cNvSpPr>
            <a:spLocks noGrp="1"/>
          </p:cNvSpPr>
          <p:nvPr>
            <p:ph type="body" sz="quarter" idx="11"/>
          </p:nvPr>
        </p:nvSpPr>
        <p:spPr/>
        <p:txBody>
          <a:bodyPr/>
          <a:lstStyle/>
          <a:p>
            <a:r>
              <a:rPr lang="en-US">
                <a:solidFill>
                  <a:schemeClr val="bg1"/>
                </a:solidFill>
              </a:rPr>
              <a:t>Contactos</a:t>
            </a:r>
            <a:endParaRPr lang="en-US" dirty="0">
              <a:solidFill>
                <a:schemeClr val="bg1"/>
              </a:solidFill>
            </a:endParaRPr>
          </a:p>
        </p:txBody>
      </p:sp>
    </p:spTree>
    <p:extLst>
      <p:ext uri="{BB962C8B-B14F-4D97-AF65-F5344CB8AC3E}">
        <p14:creationId xmlns:p14="http://schemas.microsoft.com/office/powerpoint/2010/main" val="2200948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C7F1542B-205D-4178-A9D8-EBB12ADA5C2E}"/>
              </a:ext>
            </a:extLst>
          </p:cNvPr>
          <p:cNvSpPr>
            <a:spLocks noGrp="1"/>
          </p:cNvSpPr>
          <p:nvPr>
            <p:ph type="body" sz="quarter" idx="10"/>
          </p:nvPr>
        </p:nvSpPr>
        <p:spPr>
          <a:xfrm>
            <a:off x="810864" y="2971797"/>
            <a:ext cx="2122836" cy="1901283"/>
          </a:xfrm>
        </p:spPr>
        <p:txBody>
          <a:bodyPr vert="horz" wrap="square" lIns="0" tIns="0" rIns="0" bIns="0" rtlCol="0" anchor="t" anchorCtr="0">
            <a:noAutofit/>
          </a:bodyPr>
          <a:lstStyle/>
          <a:p>
            <a:pPr>
              <a:lnSpc>
                <a:spcPct val="115000"/>
              </a:lnSpc>
            </a:pPr>
            <a:r>
              <a:rPr lang="pt-PT" sz="1600" b="1" dirty="0">
                <a:ea typeface="Calibri" panose="020F0502020204030204" pitchFamily="34" charset="0"/>
                <a:cs typeface="Times New Roman" panose="02020603050405020304" pitchFamily="18" charset="0"/>
              </a:rPr>
              <a:t>Pedro Faria</a:t>
            </a:r>
            <a:endParaRPr lang="pt-PT" sz="1600" dirty="0">
              <a:ea typeface="Calibri" panose="020F0502020204030204" pitchFamily="34" charset="0"/>
              <a:cs typeface="Times New Roman" panose="02020603050405020304" pitchFamily="18" charset="0"/>
            </a:endParaRPr>
          </a:p>
          <a:p>
            <a:pPr>
              <a:lnSpc>
                <a:spcPct val="115000"/>
              </a:lnSpc>
            </a:pPr>
            <a:r>
              <a:rPr lang="en-GB" sz="1400" dirty="0">
                <a:cs typeface="Times New Roman" panose="02020603050405020304" pitchFamily="18" charset="0"/>
              </a:rPr>
              <a:t>Associate Partner</a:t>
            </a:r>
          </a:p>
          <a:p>
            <a:r>
              <a:rPr lang="en-US" sz="1400" dirty="0"/>
              <a:t>Director de Cybersecurity</a:t>
            </a:r>
          </a:p>
          <a:p>
            <a:endParaRPr lang="en-US" sz="2000"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000000"/>
                </a:solidFill>
                <a:effectLst/>
                <a:uLnTx/>
                <a:uFillTx/>
                <a:latin typeface="Arial"/>
                <a:ea typeface="+mn-ea"/>
                <a:cs typeface="+mn-cs"/>
              </a:rPr>
              <a:t>+(351) 913 381 919</a:t>
            </a:r>
          </a:p>
          <a:p>
            <a:r>
              <a:rPr kumimoji="0" lang="pt-PT" sz="1400" b="0" i="0" u="none" strike="noStrike" kern="1200" cap="none" spc="0" normalizeH="0" baseline="0" noProof="0" dirty="0">
                <a:ln>
                  <a:noFill/>
                </a:ln>
                <a:solidFill>
                  <a:srgbClr val="000000"/>
                </a:solidFill>
                <a:effectLst/>
                <a:uLnTx/>
                <a:uFillTx/>
                <a:latin typeface="Arial"/>
                <a:ea typeface="+mn-ea"/>
                <a:cs typeface="+mn-cs"/>
                <a:hlinkClick r:id="rId2"/>
              </a:rPr>
              <a:t>pedro.faria@crowe.pt</a:t>
            </a:r>
            <a:endParaRPr lang="en-US" sz="1400" dirty="0">
              <a:cs typeface="Times New Roman" panose="02020603050405020304" pitchFamily="18" charset="0"/>
            </a:endParaRPr>
          </a:p>
        </p:txBody>
      </p:sp>
      <p:sp>
        <p:nvSpPr>
          <p:cNvPr id="4" name="Text Placeholder 1">
            <a:extLst>
              <a:ext uri="{FF2B5EF4-FFF2-40B4-BE49-F238E27FC236}">
                <a16:creationId xmlns:a16="http://schemas.microsoft.com/office/drawing/2014/main" id="{B1DB007D-5693-4848-A32E-6080DC33FD35}"/>
              </a:ext>
            </a:extLst>
          </p:cNvPr>
          <p:cNvSpPr txBox="1">
            <a:spLocks/>
          </p:cNvSpPr>
          <p:nvPr/>
        </p:nvSpPr>
        <p:spPr>
          <a:xfrm>
            <a:off x="7650926" y="2971797"/>
            <a:ext cx="2505082" cy="1901283"/>
          </a:xfrm>
          <a:prstGeom prst="rect">
            <a:avLst/>
          </a:prstGeom>
        </p:spPr>
        <p:txBody>
          <a:bodyPr vert="horz" wrap="square" lIns="0" tIns="0" rIns="0" bIns="0" rtlCol="0" anchor="t" anchorCtr="0">
            <a:noAutofit/>
          </a:bodyPr>
          <a:lstStyle>
            <a:lvl1pPr marL="0" indent="0" algn="l" defTabSz="685800" rtl="0" eaLnBrk="1" latinLnBrk="0" hangingPunct="1">
              <a:spcBef>
                <a:spcPct val="20000"/>
              </a:spcBef>
              <a:buClr>
                <a:schemeClr val="tx1"/>
              </a:buClr>
              <a:buSzPct val="100000"/>
              <a:buFontTx/>
              <a:buNone/>
              <a:defRPr sz="1800" kern="1200">
                <a:solidFill>
                  <a:schemeClr val="tx1"/>
                </a:solidFill>
                <a:latin typeface="+mn-lt"/>
                <a:ea typeface="+mn-ea"/>
                <a:cs typeface="+mn-cs"/>
              </a:defRPr>
            </a:lvl1pPr>
            <a:lvl2pPr marL="292608" indent="-137160" algn="l" defTabSz="685800" rtl="0" eaLnBrk="1" latinLnBrk="0" hangingPunct="1">
              <a:spcBef>
                <a:spcPts val="225"/>
              </a:spcBef>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438912" indent="-137160" algn="l" defTabSz="685800" rtl="0" eaLnBrk="1" latinLnBrk="0" hangingPunct="1">
              <a:spcBef>
                <a:spcPts val="225"/>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566928" indent="-137160" algn="l" defTabSz="685800" rtl="0" eaLnBrk="1" latinLnBrk="0" hangingPunct="1">
              <a:spcBef>
                <a:spcPts val="225"/>
              </a:spcBef>
              <a:buClr>
                <a:schemeClr val="tx1"/>
              </a:buClr>
              <a:buSzPct val="100000"/>
              <a:buFont typeface="Arial" panose="020B0604020202020204" pitchFamily="34" charset="0"/>
              <a:buChar char="•"/>
              <a:defRPr sz="1000" kern="1200">
                <a:solidFill>
                  <a:schemeClr val="tx1"/>
                </a:solidFill>
                <a:latin typeface="+mn-lt"/>
                <a:ea typeface="+mn-ea"/>
                <a:cs typeface="+mn-cs"/>
              </a:defRPr>
            </a:lvl4pPr>
            <a:lvl5pPr marL="694944" indent="-137160" algn="l" defTabSz="685800" rtl="0" eaLnBrk="1" latinLnBrk="0" hangingPunct="1">
              <a:spcBef>
                <a:spcPts val="225"/>
              </a:spcBef>
              <a:buClr>
                <a:schemeClr val="tx1"/>
              </a:buClr>
              <a:buSzPct val="100000"/>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r>
              <a:rPr kumimoji="0" lang="pt-PT" sz="16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Miriam Costa</a:t>
            </a:r>
            <a:endParaRPr kumimoji="0" lang="pt-PT"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a:lnSpc>
                <a:spcPct val="115000"/>
              </a:lnSpc>
              <a:buClr>
                <a:srgbClr val="000000"/>
              </a:buClr>
            </a:pPr>
            <a:r>
              <a:rPr lang="en-GB" sz="1400" dirty="0">
                <a:cs typeface="Times New Roman" panose="02020603050405020304" pitchFamily="18" charset="0"/>
              </a:rPr>
              <a:t>Business Developer</a:t>
            </a:r>
          </a:p>
          <a:p>
            <a:endParaRPr lang="en-US" sz="2000" dirty="0">
              <a:latin typeface="+mj-lt"/>
            </a:endParaRPr>
          </a:p>
          <a:p>
            <a:r>
              <a:rPr kumimoji="0" lang="pt-PT" sz="1400" b="0" i="0" u="none" strike="noStrike" kern="1200" cap="none" spc="0" normalizeH="0" baseline="0" noProof="0" dirty="0">
                <a:ln>
                  <a:noFill/>
                </a:ln>
                <a:solidFill>
                  <a:srgbClr val="000000"/>
                </a:solidFill>
                <a:effectLst/>
                <a:uLnTx/>
                <a:uFillTx/>
                <a:latin typeface="Arial"/>
                <a:ea typeface="+mn-ea"/>
                <a:cs typeface="+mn-cs"/>
              </a:rPr>
              <a:t>+(351) 934 607 477</a:t>
            </a:r>
            <a:br>
              <a:rPr kumimoji="0" lang="pt-PT" sz="1400" b="0" i="0" u="none" strike="noStrike" kern="1200" cap="none" spc="0" normalizeH="0" baseline="0" noProof="0" dirty="0">
                <a:ln>
                  <a:noFill/>
                </a:ln>
                <a:solidFill>
                  <a:srgbClr val="000000"/>
                </a:solidFill>
                <a:effectLst/>
                <a:uLnTx/>
                <a:uFillTx/>
                <a:latin typeface="Arial"/>
                <a:ea typeface="+mn-ea"/>
                <a:cs typeface="+mn-cs"/>
              </a:rPr>
            </a:br>
            <a:r>
              <a:rPr lang="pt-PT" sz="1400" dirty="0">
                <a:solidFill>
                  <a:srgbClr val="000000"/>
                </a:solidFill>
                <a:latin typeface="Arial"/>
                <a:hlinkClick r:id="rId3"/>
              </a:rPr>
              <a:t>miriam.costa@crowe.pt</a:t>
            </a:r>
            <a:endParaRPr kumimoji="0" lang="pt-PT"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5" name="Text Placeholder 1">
            <a:extLst>
              <a:ext uri="{FF2B5EF4-FFF2-40B4-BE49-F238E27FC236}">
                <a16:creationId xmlns:a16="http://schemas.microsoft.com/office/drawing/2014/main" id="{51D57918-30E3-4B22-8557-20F7128610F2}"/>
              </a:ext>
            </a:extLst>
          </p:cNvPr>
          <p:cNvSpPr txBox="1">
            <a:spLocks/>
          </p:cNvSpPr>
          <p:nvPr/>
        </p:nvSpPr>
        <p:spPr>
          <a:xfrm>
            <a:off x="4230895" y="2976459"/>
            <a:ext cx="2122836" cy="1901283"/>
          </a:xfrm>
          <a:prstGeom prst="rect">
            <a:avLst/>
          </a:prstGeom>
        </p:spPr>
        <p:txBody>
          <a:bodyPr vert="horz" wrap="square" lIns="0" tIns="0" rIns="0" bIns="0" rtlCol="0" anchor="t" anchorCtr="0">
            <a:noAutofit/>
          </a:bodyPr>
          <a:lstStyle>
            <a:lvl1pPr marL="0" indent="0" algn="l" defTabSz="685800" rtl="0" eaLnBrk="1" latinLnBrk="0" hangingPunct="1">
              <a:spcBef>
                <a:spcPct val="20000"/>
              </a:spcBef>
              <a:buClr>
                <a:schemeClr val="tx1"/>
              </a:buClr>
              <a:buSzPct val="100000"/>
              <a:buFontTx/>
              <a:buNone/>
              <a:defRPr sz="1800" kern="1200">
                <a:solidFill>
                  <a:schemeClr val="tx1"/>
                </a:solidFill>
                <a:latin typeface="+mn-lt"/>
                <a:ea typeface="+mn-ea"/>
                <a:cs typeface="+mn-cs"/>
              </a:defRPr>
            </a:lvl1pPr>
            <a:lvl2pPr marL="292608" indent="-137160" algn="l" defTabSz="685800" rtl="0" eaLnBrk="1" latinLnBrk="0" hangingPunct="1">
              <a:spcBef>
                <a:spcPts val="225"/>
              </a:spcBef>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438912" indent="-137160" algn="l" defTabSz="685800" rtl="0" eaLnBrk="1" latinLnBrk="0" hangingPunct="1">
              <a:spcBef>
                <a:spcPts val="225"/>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566928" indent="-137160" algn="l" defTabSz="685800" rtl="0" eaLnBrk="1" latinLnBrk="0" hangingPunct="1">
              <a:spcBef>
                <a:spcPts val="225"/>
              </a:spcBef>
              <a:buClr>
                <a:schemeClr val="tx1"/>
              </a:buClr>
              <a:buSzPct val="100000"/>
              <a:buFont typeface="Arial" panose="020B0604020202020204" pitchFamily="34" charset="0"/>
              <a:buChar char="•"/>
              <a:defRPr sz="1000" kern="1200">
                <a:solidFill>
                  <a:schemeClr val="tx1"/>
                </a:solidFill>
                <a:latin typeface="+mn-lt"/>
                <a:ea typeface="+mn-ea"/>
                <a:cs typeface="+mn-cs"/>
              </a:defRPr>
            </a:lvl4pPr>
            <a:lvl5pPr marL="694944" indent="-137160" algn="l" defTabSz="685800" rtl="0" eaLnBrk="1" latinLnBrk="0" hangingPunct="1">
              <a:spcBef>
                <a:spcPts val="225"/>
              </a:spcBef>
              <a:buClr>
                <a:schemeClr val="tx1"/>
              </a:buClr>
              <a:buSzPct val="100000"/>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r>
              <a:rPr kumimoji="0" lang="pt-PT" sz="16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Paulo Lourosa</a:t>
            </a:r>
            <a:endParaRPr kumimoji="0" lang="pt-PT"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Managing Partner</a:t>
            </a: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Advisory Firm</a:t>
            </a: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endParaRPr kumimoji="0" lang="en-GB"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+(351) 939 887 744</a:t>
            </a: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hlinkClick r:id="rId4"/>
              </a:rPr>
              <a:t>paulo.lourosa@crowe.pt</a:t>
            </a:r>
            <a:r>
              <a:rPr kumimoji="0" lang="en-GB"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a:t>
            </a: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endParaRPr kumimoji="0" lang="pt-PT"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a:p>
            <a:pPr marL="0" marR="0" lvl="0" indent="0" algn="l" defTabSz="685800" rtl="0" eaLnBrk="1" fontAlgn="auto" latinLnBrk="0" hangingPunct="1">
              <a:lnSpc>
                <a:spcPct val="115000"/>
              </a:lnSpc>
              <a:spcBef>
                <a:spcPct val="20000"/>
              </a:spcBef>
              <a:spcAft>
                <a:spcPts val="0"/>
              </a:spcAft>
              <a:buClr>
                <a:srgbClr val="000000"/>
              </a:buClr>
              <a:buSzPct val="100000"/>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7" name="CaixaDeTexto 7">
            <a:extLst>
              <a:ext uri="{FF2B5EF4-FFF2-40B4-BE49-F238E27FC236}">
                <a16:creationId xmlns:a16="http://schemas.microsoft.com/office/drawing/2014/main" id="{EB561BE2-BDCF-42AC-8441-B85AFA72B917}"/>
              </a:ext>
            </a:extLst>
          </p:cNvPr>
          <p:cNvSpPr txBox="1"/>
          <p:nvPr/>
        </p:nvSpPr>
        <p:spPr>
          <a:xfrm>
            <a:off x="720725" y="5526294"/>
            <a:ext cx="4884060" cy="448200"/>
          </a:xfrm>
          <a:prstGeom prst="rect">
            <a:avLst/>
          </a:prstGeom>
          <a:noFill/>
        </p:spPr>
        <p:txBody>
          <a:bodyPr wrap="square" rtlCol="0">
            <a:spAutoFit/>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5000"/>
              </a:lnSpc>
              <a:spcBef>
                <a:spcPts val="720"/>
              </a:spcBef>
              <a:spcAft>
                <a:spcPts val="0"/>
              </a:spcAft>
              <a:buClrTx/>
              <a:buSzTx/>
              <a:buFontTx/>
              <a:buNone/>
              <a:tabLst/>
              <a:defRPr/>
            </a:pPr>
            <a:r>
              <a:rPr kumimoji="0" lang="pt-PT" sz="105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Porto: </a:t>
            </a:r>
            <a:r>
              <a:rPr kumimoji="0" lang="pt-PT" sz="1050" b="0" i="0" u="none" strike="noStrike" kern="1200" cap="none" spc="0" normalizeH="0" baseline="0" noProof="0">
                <a:ln>
                  <a:noFill/>
                </a:ln>
                <a:solidFill>
                  <a:srgbClr val="000000"/>
                </a:solidFill>
                <a:effectLst/>
                <a:uLnTx/>
                <a:uFillTx/>
                <a:latin typeface="Arial"/>
                <a:ea typeface="+mn-ea"/>
                <a:cs typeface="+mn-cs"/>
              </a:rPr>
              <a:t>Avenida da Boavista, 1679 - 4º </a:t>
            </a:r>
            <a:r>
              <a:rPr kumimoji="0" lang="pt-PT" sz="105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kumimoji="0" lang="pt-PT" sz="1050" b="0" i="0" u="none" strike="noStrike" kern="1200" cap="none" spc="0" normalizeH="0" baseline="0" noProof="0">
                <a:ln>
                  <a:noFill/>
                </a:ln>
                <a:solidFill>
                  <a:srgbClr val="000000"/>
                </a:solidFill>
                <a:effectLst/>
                <a:uLnTx/>
                <a:uFillTx/>
                <a:latin typeface="Arial"/>
                <a:ea typeface="+mn-ea"/>
                <a:cs typeface="+mn-cs"/>
              </a:rPr>
              <a:t>4100-132</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105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Lisboa: </a:t>
            </a:r>
            <a:r>
              <a:rPr kumimoji="0" lang="pt-PT" sz="105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Avenida D. João II, Ed. Atlantis, n.º 44C, Piso 1, Esc. 1.4, | 1990-095</a:t>
            </a:r>
          </a:p>
        </p:txBody>
      </p:sp>
    </p:spTree>
    <p:extLst>
      <p:ext uri="{BB962C8B-B14F-4D97-AF65-F5344CB8AC3E}">
        <p14:creationId xmlns:p14="http://schemas.microsoft.com/office/powerpoint/2010/main" val="323866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182321-CE64-4C42-9EB3-B39756F0D0AA}"/>
              </a:ext>
            </a:extLst>
          </p:cNvPr>
          <p:cNvSpPr>
            <a:spLocks noGrp="1"/>
          </p:cNvSpPr>
          <p:nvPr>
            <p:ph type="body" sz="quarter" idx="11"/>
          </p:nvPr>
        </p:nvSpPr>
        <p:spPr/>
        <p:txBody>
          <a:bodyPr>
            <a:normAutofit/>
          </a:bodyPr>
          <a:lstStyle/>
          <a:p>
            <a:pPr>
              <a:lnSpc>
                <a:spcPts val="7200"/>
              </a:lnSpc>
              <a:spcBef>
                <a:spcPts val="0"/>
              </a:spcBef>
            </a:pPr>
            <a:r>
              <a:rPr lang="pt-PT" dirty="0">
                <a:solidFill>
                  <a:schemeClr val="bg1"/>
                </a:solidFill>
                <a:latin typeface="Arial" panose="020B0604020202020204" pitchFamily="34" charset="0"/>
                <a:cs typeface="Arial" panose="020B0604020202020204" pitchFamily="34" charset="0"/>
              </a:rPr>
              <a:t>Sobre Nós</a:t>
            </a:r>
          </a:p>
        </p:txBody>
      </p:sp>
    </p:spTree>
    <p:extLst>
      <p:ext uri="{BB962C8B-B14F-4D97-AF65-F5344CB8AC3E}">
        <p14:creationId xmlns:p14="http://schemas.microsoft.com/office/powerpoint/2010/main" val="3494187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3973E5BC-84D1-46DC-AAAA-B473A51EA50F}"/>
              </a:ext>
            </a:extLst>
          </p:cNvPr>
          <p:cNvSpPr>
            <a:spLocks noGrp="1"/>
          </p:cNvSpPr>
          <p:nvPr>
            <p:ph type="body" sz="quarter" idx="11"/>
          </p:nvPr>
        </p:nvSpPr>
        <p:spPr>
          <a:xfrm>
            <a:off x="931385" y="557598"/>
            <a:ext cx="6409498" cy="1752600"/>
          </a:xfrm>
        </p:spPr>
        <p:txBody>
          <a:bodyPr/>
          <a:lstStyle/>
          <a:p>
            <a:r>
              <a:rPr lang="pt-PT"/>
              <a:t>Factos acerca da Crowe </a:t>
            </a:r>
            <a:endParaRPr lang="en-US"/>
          </a:p>
        </p:txBody>
      </p:sp>
      <p:sp>
        <p:nvSpPr>
          <p:cNvPr id="18" name="Retângulo 17">
            <a:extLst>
              <a:ext uri="{FF2B5EF4-FFF2-40B4-BE49-F238E27FC236}">
                <a16:creationId xmlns:a16="http://schemas.microsoft.com/office/drawing/2014/main" id="{026B9908-6695-4D66-9AA4-982B1CC430ED}"/>
              </a:ext>
            </a:extLst>
          </p:cNvPr>
          <p:cNvSpPr/>
          <p:nvPr/>
        </p:nvSpPr>
        <p:spPr>
          <a:xfrm>
            <a:off x="7251983" y="965"/>
            <a:ext cx="4565367" cy="3362675"/>
          </a:xfrm>
          <a:prstGeom prst="rect">
            <a:avLst/>
          </a:prstGeom>
          <a:solidFill>
            <a:schemeClr val="accent2"/>
          </a:solidFill>
          <a:ln>
            <a:solidFill>
              <a:srgbClr val="FDB91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b="1" dirty="0">
              <a:solidFill>
                <a:srgbClr val="FFFFFF"/>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srgbClr val="FFFFFF"/>
                </a:solidFill>
                <a:effectLst/>
                <a:uLnTx/>
                <a:uFillTx/>
                <a:latin typeface="Arial"/>
                <a:ea typeface="+mn-ea"/>
                <a:cs typeface="+mn-cs"/>
              </a:rPr>
              <a:t>Indústrias de Especialização</a:t>
            </a:r>
          </a:p>
        </p:txBody>
      </p:sp>
      <p:pic>
        <p:nvPicPr>
          <p:cNvPr id="3" name="Imagem 2">
            <a:extLst>
              <a:ext uri="{FF2B5EF4-FFF2-40B4-BE49-F238E27FC236}">
                <a16:creationId xmlns:a16="http://schemas.microsoft.com/office/drawing/2014/main" id="{66E9C653-ED6D-444F-894A-97D76787C754}"/>
              </a:ext>
            </a:extLst>
          </p:cNvPr>
          <p:cNvPicPr>
            <a:picLocks noChangeAspect="1"/>
          </p:cNvPicPr>
          <p:nvPr/>
        </p:nvPicPr>
        <p:blipFill rotWithShape="1">
          <a:blip r:embed="rId2">
            <a:extLst>
              <a:ext uri="{28A0092B-C50C-407E-A947-70E740481C1C}">
                <a14:useLocalDpi xmlns:a14="http://schemas.microsoft.com/office/drawing/2010/main" val="0"/>
              </a:ext>
            </a:extLst>
          </a:blip>
          <a:srcRect l="481" t="7345" r="1598" b="18565"/>
          <a:stretch/>
        </p:blipFill>
        <p:spPr>
          <a:xfrm>
            <a:off x="936435" y="2435157"/>
            <a:ext cx="5734971" cy="3688419"/>
          </a:xfrm>
          <a:prstGeom prst="rect">
            <a:avLst/>
          </a:prstGeom>
        </p:spPr>
      </p:pic>
      <p:grpSp>
        <p:nvGrpSpPr>
          <p:cNvPr id="4" name="Agrupar 3">
            <a:extLst>
              <a:ext uri="{FF2B5EF4-FFF2-40B4-BE49-F238E27FC236}">
                <a16:creationId xmlns:a16="http://schemas.microsoft.com/office/drawing/2014/main" id="{3400ADB0-73CA-45B9-A968-92911FD48DA6}"/>
              </a:ext>
            </a:extLst>
          </p:cNvPr>
          <p:cNvGrpSpPr/>
          <p:nvPr/>
        </p:nvGrpSpPr>
        <p:grpSpPr>
          <a:xfrm>
            <a:off x="7193731" y="3649693"/>
            <a:ext cx="4906231" cy="2787519"/>
            <a:chOff x="7193731" y="3649693"/>
            <a:chExt cx="4906231" cy="2787519"/>
          </a:xfrm>
        </p:grpSpPr>
        <p:grpSp>
          <p:nvGrpSpPr>
            <p:cNvPr id="45" name="Agrupar 44">
              <a:extLst>
                <a:ext uri="{FF2B5EF4-FFF2-40B4-BE49-F238E27FC236}">
                  <a16:creationId xmlns:a16="http://schemas.microsoft.com/office/drawing/2014/main" id="{33540F5A-2E74-4C46-A0EE-56EDC0130673}"/>
                </a:ext>
              </a:extLst>
            </p:cNvPr>
            <p:cNvGrpSpPr/>
            <p:nvPr/>
          </p:nvGrpSpPr>
          <p:grpSpPr>
            <a:xfrm>
              <a:off x="7193731" y="3759683"/>
              <a:ext cx="4906231" cy="2677529"/>
              <a:chOff x="1062315" y="2794503"/>
              <a:chExt cx="5316758" cy="2901569"/>
            </a:xfrm>
          </p:grpSpPr>
          <p:pic>
            <p:nvPicPr>
              <p:cNvPr id="46" name="Imagem 45">
                <a:extLst>
                  <a:ext uri="{FF2B5EF4-FFF2-40B4-BE49-F238E27FC236}">
                    <a16:creationId xmlns:a16="http://schemas.microsoft.com/office/drawing/2014/main" id="{8664029A-0B9F-45B7-811E-E6D7F8EBA1A5}"/>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29936" r="74650" b="61684"/>
              <a:stretch/>
            </p:blipFill>
            <p:spPr>
              <a:xfrm>
                <a:off x="3966691" y="3994270"/>
                <a:ext cx="458031" cy="508041"/>
              </a:xfrm>
              <a:prstGeom prst="rect">
                <a:avLst/>
              </a:prstGeom>
            </p:spPr>
          </p:pic>
          <p:pic>
            <p:nvPicPr>
              <p:cNvPr id="48" name="Imagem 47">
                <a:extLst>
                  <a:ext uri="{FF2B5EF4-FFF2-40B4-BE49-F238E27FC236}">
                    <a16:creationId xmlns:a16="http://schemas.microsoft.com/office/drawing/2014/main" id="{E5DA506D-0DFB-4654-8357-FD07C4AF5B79}"/>
                  </a:ext>
                </a:extLst>
              </p:cNvPr>
              <p:cNvPicPr>
                <a:picLocks noChangeAspect="1"/>
              </p:cNvPicPr>
              <p:nvPr/>
            </p:nvPicPr>
            <p:blipFill rotWithShape="1">
              <a:blip r:embed="rId3">
                <a:extLst>
                  <a:ext uri="{28A0092B-C50C-407E-A947-70E740481C1C}">
                    <a14:useLocalDpi xmlns:a14="http://schemas.microsoft.com/office/drawing/2010/main" val="0"/>
                  </a:ext>
                </a:extLst>
              </a:blip>
              <a:srcRect l="57650" t="14158" r="34605" b="77461"/>
              <a:stretch/>
            </p:blipFill>
            <p:spPr>
              <a:xfrm>
                <a:off x="3912119" y="2794503"/>
                <a:ext cx="567180" cy="521697"/>
              </a:xfrm>
              <a:prstGeom prst="rect">
                <a:avLst/>
              </a:prstGeom>
            </p:spPr>
          </p:pic>
          <p:pic>
            <p:nvPicPr>
              <p:cNvPr id="49" name="Imagem 48">
                <a:extLst>
                  <a:ext uri="{FF2B5EF4-FFF2-40B4-BE49-F238E27FC236}">
                    <a16:creationId xmlns:a16="http://schemas.microsoft.com/office/drawing/2014/main" id="{AD7B6F48-86FD-4BF0-A004-8E970B801BB8}"/>
                  </a:ext>
                </a:extLst>
              </p:cNvPr>
              <p:cNvPicPr>
                <a:picLocks noChangeAspect="1"/>
              </p:cNvPicPr>
              <p:nvPr/>
            </p:nvPicPr>
            <p:blipFill rotWithShape="1">
              <a:blip r:embed="rId3">
                <a:extLst>
                  <a:ext uri="{28A0092B-C50C-407E-A947-70E740481C1C}">
                    <a14:useLocalDpi xmlns:a14="http://schemas.microsoft.com/office/drawing/2010/main" val="0"/>
                  </a:ext>
                </a:extLst>
              </a:blip>
              <a:srcRect l="38667" t="14603" r="51322" b="78286"/>
              <a:stretch/>
            </p:blipFill>
            <p:spPr>
              <a:xfrm>
                <a:off x="1062315" y="4046807"/>
                <a:ext cx="820009" cy="495101"/>
              </a:xfrm>
              <a:prstGeom prst="rect">
                <a:avLst/>
              </a:prstGeom>
            </p:spPr>
          </p:pic>
          <p:pic>
            <p:nvPicPr>
              <p:cNvPr id="50" name="Imagem 49">
                <a:extLst>
                  <a:ext uri="{FF2B5EF4-FFF2-40B4-BE49-F238E27FC236}">
                    <a16:creationId xmlns:a16="http://schemas.microsoft.com/office/drawing/2014/main" id="{AE98B7C7-D14D-4C0E-BE97-598A26C626D1}"/>
                  </a:ext>
                </a:extLst>
              </p:cNvPr>
              <p:cNvPicPr>
                <a:picLocks noChangeAspect="1"/>
              </p:cNvPicPr>
              <p:nvPr/>
            </p:nvPicPr>
            <p:blipFill rotWithShape="1">
              <a:blip r:embed="rId3">
                <a:extLst>
                  <a:ext uri="{28A0092B-C50C-407E-A947-70E740481C1C}">
                    <a14:useLocalDpi xmlns:a14="http://schemas.microsoft.com/office/drawing/2010/main" val="0"/>
                  </a:ext>
                </a:extLst>
              </a:blip>
              <a:srcRect l="15717" t="14444" r="70211" b="77176"/>
              <a:stretch/>
            </p:blipFill>
            <p:spPr>
              <a:xfrm>
                <a:off x="1089171" y="5215524"/>
                <a:ext cx="820009" cy="415091"/>
              </a:xfrm>
              <a:prstGeom prst="rect">
                <a:avLst/>
              </a:prstGeom>
            </p:spPr>
          </p:pic>
          <p:sp>
            <p:nvSpPr>
              <p:cNvPr id="54" name="CaixaDeTexto 53">
                <a:extLst>
                  <a:ext uri="{FF2B5EF4-FFF2-40B4-BE49-F238E27FC236}">
                    <a16:creationId xmlns:a16="http://schemas.microsoft.com/office/drawing/2014/main" id="{DE6A2563-83F4-4CCA-8320-61021641428E}"/>
                  </a:ext>
                </a:extLst>
              </p:cNvPr>
              <p:cNvSpPr txBox="1"/>
              <p:nvPr/>
            </p:nvSpPr>
            <p:spPr>
              <a:xfrm>
                <a:off x="1882324" y="4004287"/>
                <a:ext cx="1934359" cy="500295"/>
              </a:xfrm>
              <a:prstGeom prst="rect">
                <a:avLst/>
              </a:prstGeom>
              <a:noFill/>
            </p:spPr>
            <p:txBody>
              <a:bodyPr wrap="square" rtlCol="0">
                <a:spAutoFit/>
              </a:bodyPr>
              <a:lstStyle/>
              <a:p>
                <a:r>
                  <a:rPr lang="pt-PT" sz="1200" b="1"/>
                  <a:t>38.154</a:t>
                </a:r>
              </a:p>
              <a:p>
                <a:r>
                  <a:rPr lang="pt-PT" sz="1200" b="1"/>
                  <a:t>Colaboradores</a:t>
                </a:r>
                <a:endParaRPr lang="en-US" sz="1200" b="1"/>
              </a:p>
            </p:txBody>
          </p:sp>
          <p:sp>
            <p:nvSpPr>
              <p:cNvPr id="55" name="CaixaDeTexto 54">
                <a:extLst>
                  <a:ext uri="{FF2B5EF4-FFF2-40B4-BE49-F238E27FC236}">
                    <a16:creationId xmlns:a16="http://schemas.microsoft.com/office/drawing/2014/main" id="{680660BF-60CD-4E50-B588-FA3C2BC1C4BE}"/>
                  </a:ext>
                </a:extLst>
              </p:cNvPr>
              <p:cNvSpPr txBox="1"/>
              <p:nvPr/>
            </p:nvSpPr>
            <p:spPr>
              <a:xfrm>
                <a:off x="1965194" y="5195777"/>
                <a:ext cx="1725298" cy="500295"/>
              </a:xfrm>
              <a:prstGeom prst="rect">
                <a:avLst/>
              </a:prstGeom>
              <a:noFill/>
            </p:spPr>
            <p:txBody>
              <a:bodyPr wrap="square" rtlCol="0">
                <a:spAutoFit/>
              </a:bodyPr>
              <a:lstStyle/>
              <a:p>
                <a:r>
                  <a:rPr lang="pt-PT" sz="1200" b="1"/>
                  <a:t>3.788 </a:t>
                </a:r>
              </a:p>
              <a:p>
                <a:r>
                  <a:rPr lang="pt-PT" sz="1200" b="1"/>
                  <a:t>Partners</a:t>
                </a:r>
                <a:endParaRPr lang="en-US" sz="1200" b="1"/>
              </a:p>
            </p:txBody>
          </p:sp>
          <p:sp>
            <p:nvSpPr>
              <p:cNvPr id="56" name="CaixaDeTexto 55">
                <a:extLst>
                  <a:ext uri="{FF2B5EF4-FFF2-40B4-BE49-F238E27FC236}">
                    <a16:creationId xmlns:a16="http://schemas.microsoft.com/office/drawing/2014/main" id="{C4D4C0F8-3739-4B35-993C-EAACED3FA584}"/>
                  </a:ext>
                </a:extLst>
              </p:cNvPr>
              <p:cNvSpPr txBox="1"/>
              <p:nvPr/>
            </p:nvSpPr>
            <p:spPr>
              <a:xfrm>
                <a:off x="4533900" y="2837878"/>
                <a:ext cx="1845173" cy="500295"/>
              </a:xfrm>
              <a:prstGeom prst="rect">
                <a:avLst/>
              </a:prstGeom>
              <a:noFill/>
            </p:spPr>
            <p:txBody>
              <a:bodyPr wrap="square" rtlCol="0">
                <a:spAutoFit/>
              </a:bodyPr>
              <a:lstStyle/>
              <a:p>
                <a:r>
                  <a:rPr lang="pt-PT" sz="1200" b="1"/>
                  <a:t>4.2B USD </a:t>
                </a:r>
              </a:p>
              <a:p>
                <a:r>
                  <a:rPr lang="pt-PT" sz="1200" b="1"/>
                  <a:t>Faturação (2020)</a:t>
                </a:r>
                <a:endParaRPr lang="en-US" sz="1200" b="1"/>
              </a:p>
            </p:txBody>
          </p:sp>
          <p:sp>
            <p:nvSpPr>
              <p:cNvPr id="57" name="CaixaDeTexto 56">
                <a:extLst>
                  <a:ext uri="{FF2B5EF4-FFF2-40B4-BE49-F238E27FC236}">
                    <a16:creationId xmlns:a16="http://schemas.microsoft.com/office/drawing/2014/main" id="{E830304F-8C48-4A2F-95FC-3E4EEC1C7AD0}"/>
                  </a:ext>
                </a:extLst>
              </p:cNvPr>
              <p:cNvSpPr txBox="1"/>
              <p:nvPr/>
            </p:nvSpPr>
            <p:spPr>
              <a:xfrm>
                <a:off x="4533900" y="4004286"/>
                <a:ext cx="1725297" cy="500296"/>
              </a:xfrm>
              <a:prstGeom prst="rect">
                <a:avLst/>
              </a:prstGeom>
              <a:noFill/>
            </p:spPr>
            <p:txBody>
              <a:bodyPr wrap="square" rtlCol="0">
                <a:spAutoFit/>
              </a:bodyPr>
              <a:lstStyle/>
              <a:p>
                <a:r>
                  <a:rPr lang="pt-PT" sz="1200" b="1"/>
                  <a:t>145 </a:t>
                </a:r>
              </a:p>
              <a:p>
                <a:r>
                  <a:rPr lang="pt-PT" sz="1200" b="1"/>
                  <a:t>Países</a:t>
                </a:r>
                <a:endParaRPr lang="en-US" sz="1200" b="1"/>
              </a:p>
            </p:txBody>
          </p:sp>
        </p:grpSp>
        <p:pic>
          <p:nvPicPr>
            <p:cNvPr id="20" name="Imagem 19">
              <a:extLst>
                <a:ext uri="{FF2B5EF4-FFF2-40B4-BE49-F238E27FC236}">
                  <a16:creationId xmlns:a16="http://schemas.microsoft.com/office/drawing/2014/main" id="{EC5DDB53-61AB-4117-99AB-A888C08996BB}"/>
                </a:ext>
              </a:extLst>
            </p:cNvPr>
            <p:cNvPicPr>
              <a:picLocks noChangeAspect="1"/>
            </p:cNvPicPr>
            <p:nvPr/>
          </p:nvPicPr>
          <p:blipFill rotWithShape="1">
            <a:blip r:embed="rId3">
              <a:extLst>
                <a:ext uri="{28A0092B-C50C-407E-A947-70E740481C1C}">
                  <a14:useLocalDpi xmlns:a14="http://schemas.microsoft.com/office/drawing/2010/main" val="0"/>
                </a:ext>
              </a:extLst>
            </a:blip>
            <a:srcRect l="75311" t="11825" r="17606" b="76953"/>
            <a:stretch/>
          </p:blipFill>
          <p:spPr>
            <a:xfrm>
              <a:off x="7368005" y="3649693"/>
              <a:ext cx="493462" cy="664528"/>
            </a:xfrm>
            <a:prstGeom prst="rect">
              <a:avLst/>
            </a:prstGeom>
          </p:spPr>
        </p:pic>
        <p:sp>
          <p:nvSpPr>
            <p:cNvPr id="21" name="CaixaDeTexto 20">
              <a:extLst>
                <a:ext uri="{FF2B5EF4-FFF2-40B4-BE49-F238E27FC236}">
                  <a16:creationId xmlns:a16="http://schemas.microsoft.com/office/drawing/2014/main" id="{ED39F933-C3E8-44EE-88EC-E9EB6281E285}"/>
                </a:ext>
              </a:extLst>
            </p:cNvPr>
            <p:cNvSpPr txBox="1"/>
            <p:nvPr/>
          </p:nvSpPr>
          <p:spPr>
            <a:xfrm>
              <a:off x="7926814" y="3787583"/>
              <a:ext cx="1592080" cy="461666"/>
            </a:xfrm>
            <a:prstGeom prst="rect">
              <a:avLst/>
            </a:prstGeom>
            <a:noFill/>
          </p:spPr>
          <p:txBody>
            <a:bodyPr wrap="square" rtlCol="0">
              <a:spAutoFit/>
            </a:bodyPr>
            <a:lstStyle/>
            <a:p>
              <a:r>
                <a:rPr lang="pt-PT" sz="1200" b="1"/>
                <a:t>794</a:t>
              </a:r>
            </a:p>
            <a:p>
              <a:r>
                <a:rPr lang="pt-PT" sz="1200" b="1"/>
                <a:t>Escritórios</a:t>
              </a:r>
              <a:endParaRPr lang="en-US" sz="1200" b="1"/>
            </a:p>
          </p:txBody>
        </p:sp>
      </p:grpSp>
      <p:sp>
        <p:nvSpPr>
          <p:cNvPr id="5" name="CaixaDeTexto 4">
            <a:extLst>
              <a:ext uri="{FF2B5EF4-FFF2-40B4-BE49-F238E27FC236}">
                <a16:creationId xmlns:a16="http://schemas.microsoft.com/office/drawing/2014/main" id="{8E477287-1395-2D2A-BCFB-E47FC0D89DAC}"/>
              </a:ext>
            </a:extLst>
          </p:cNvPr>
          <p:cNvSpPr txBox="1"/>
          <p:nvPr/>
        </p:nvSpPr>
        <p:spPr>
          <a:xfrm>
            <a:off x="7340883" y="753230"/>
            <a:ext cx="4449345" cy="2542031"/>
          </a:xfrm>
          <a:prstGeom prst="rect">
            <a:avLst/>
          </a:prstGeom>
          <a:noFill/>
        </p:spPr>
        <p:txBody>
          <a:bodyPr wrap="square" lIns="0" tIns="36000" rIns="36000" bIns="36000" numCol="2" rtlCol="0">
            <a:noAutofit/>
          </a:bodyPr>
          <a:lstStyle/>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Hotelaria</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Turismo e Lazer</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Ambiente e Energia</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Indústria</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Educação</a:t>
            </a:r>
            <a:endParaRPr lang="pt-PT" sz="1600" dirty="0">
              <a:solidFill>
                <a:srgbClr val="FFFFFF"/>
              </a:solidFill>
              <a:latin typeface="Arial"/>
            </a:endParaRP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Governo Central e</a:t>
            </a:r>
            <a:br>
              <a:rPr kumimoji="0" lang="pt-PT" sz="1600" b="0" i="0" u="none" strike="noStrike" kern="1200" cap="none" spc="0" normalizeH="0" baseline="0" noProof="0" dirty="0">
                <a:ln>
                  <a:noFill/>
                </a:ln>
                <a:solidFill>
                  <a:srgbClr val="FFFFFF"/>
                </a:solidFill>
                <a:effectLst/>
                <a:uLnTx/>
                <a:uFillTx/>
                <a:latin typeface="Arial"/>
                <a:ea typeface="+mn-ea"/>
                <a:cs typeface="+mn-cs"/>
              </a:rPr>
            </a:br>
            <a:r>
              <a:rPr kumimoji="0" lang="pt-PT" sz="1600" b="0" i="0" u="none" strike="noStrike" kern="1200" cap="none" spc="0" normalizeH="0" baseline="0" noProof="0" dirty="0">
                <a:ln>
                  <a:noFill/>
                </a:ln>
                <a:solidFill>
                  <a:srgbClr val="FFFFFF"/>
                </a:solidFill>
                <a:effectLst/>
                <a:uLnTx/>
                <a:uFillTx/>
                <a:latin typeface="Arial"/>
                <a:ea typeface="+mn-ea"/>
                <a:cs typeface="+mn-cs"/>
              </a:rPr>
              <a:t>Local</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Saúde e Bem-Estar</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Serviços Financeiros</a:t>
            </a:r>
          </a:p>
          <a:p>
            <a:pPr marL="288000" lvl="1">
              <a:spcAft>
                <a:spcPts val="1200"/>
              </a:spcAf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Imobiliário</a:t>
            </a:r>
          </a:p>
          <a:p>
            <a:pPr marL="288000" marR="0" lvl="1" indent="0" defTabSz="914400" rtl="0" eaLnBrk="1" fontAlgn="auto" latinLnBrk="0" hangingPunct="1">
              <a:lnSpc>
                <a:spcPct val="100000"/>
              </a:lnSpc>
              <a:spcBef>
                <a:spcPts val="0"/>
              </a:spcBef>
              <a:spcAft>
                <a:spcPts val="1200"/>
              </a:spcAft>
              <a:buClrTx/>
              <a:buSzTx/>
              <a:buFontTx/>
              <a:buNone/>
              <a:tabLst/>
              <a:defRPr/>
            </a:pPr>
            <a:r>
              <a:rPr kumimoji="0" lang="pt-PT" sz="1600" b="0" i="0" u="none" strike="noStrike" kern="1200" cap="none" spc="0" normalizeH="0" baseline="0" noProof="0" dirty="0">
                <a:ln>
                  <a:noFill/>
                </a:ln>
                <a:solidFill>
                  <a:srgbClr val="FFFFFF"/>
                </a:solidFill>
                <a:effectLst/>
                <a:uLnTx/>
                <a:uFillTx/>
                <a:latin typeface="Arial"/>
                <a:ea typeface="+mn-ea"/>
                <a:cs typeface="+mn-cs"/>
              </a:rPr>
              <a:t>Entidades Sem Fins Lucrativo</a:t>
            </a:r>
          </a:p>
          <a:p>
            <a:pPr marL="288000" marR="0" lvl="1" indent="0" defTabSz="914400" rtl="0" eaLnBrk="1" fontAlgn="auto" latinLnBrk="0" hangingPunct="1">
              <a:lnSpc>
                <a:spcPct val="100000"/>
              </a:lnSpc>
              <a:spcBef>
                <a:spcPts val="0"/>
              </a:spcBef>
              <a:spcAft>
                <a:spcPts val="1200"/>
              </a:spcAft>
              <a:buClrTx/>
              <a:buSzTx/>
              <a:buFontTx/>
              <a:buNone/>
              <a:tabLst/>
              <a:defRPr/>
            </a:pPr>
            <a:r>
              <a:rPr lang="pt-PT" sz="1600" dirty="0">
                <a:solidFill>
                  <a:srgbClr val="FFFFFF"/>
                </a:solidFill>
                <a:latin typeface="Arial"/>
              </a:rPr>
              <a:t>Engenharia e Construção</a:t>
            </a:r>
            <a:endParaRPr kumimoji="0" lang="pt-PT"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25757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7445227E-4988-4FB9-B429-0195727D80AA}"/>
              </a:ext>
            </a:extLst>
          </p:cNvPr>
          <p:cNvSpPr/>
          <p:nvPr/>
        </p:nvSpPr>
        <p:spPr>
          <a:xfrm>
            <a:off x="7564582" y="0"/>
            <a:ext cx="4627417" cy="6858000"/>
          </a:xfrm>
          <a:prstGeom prst="rect">
            <a:avLst/>
          </a:prstGeom>
          <a:solidFill>
            <a:schemeClr val="accent2"/>
          </a:solidFill>
          <a:ln>
            <a:solidFill>
              <a:srgbClr val="FDB91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pt-PT" b="1"/>
          </a:p>
          <a:p>
            <a:pPr algn="ctr">
              <a:spcBef>
                <a:spcPts val="1200"/>
              </a:spcBef>
            </a:pPr>
            <a:r>
              <a:rPr lang="pt-PT" sz="2800" b="1"/>
              <a:t>A Crowe em Portugal</a:t>
            </a:r>
            <a:endParaRPr lang="en-US" sz="2800" b="1"/>
          </a:p>
        </p:txBody>
      </p:sp>
      <p:grpSp>
        <p:nvGrpSpPr>
          <p:cNvPr id="27" name="Agrupar 26">
            <a:extLst>
              <a:ext uri="{FF2B5EF4-FFF2-40B4-BE49-F238E27FC236}">
                <a16:creationId xmlns:a16="http://schemas.microsoft.com/office/drawing/2014/main" id="{0322653F-42F7-4987-99F1-DCB32D8D4388}"/>
              </a:ext>
            </a:extLst>
          </p:cNvPr>
          <p:cNvGrpSpPr/>
          <p:nvPr/>
        </p:nvGrpSpPr>
        <p:grpSpPr>
          <a:xfrm>
            <a:off x="9857311" y="3654424"/>
            <a:ext cx="1950692" cy="3028257"/>
            <a:chOff x="7312961" y="292099"/>
            <a:chExt cx="4041349" cy="6273801"/>
          </a:xfrm>
        </p:grpSpPr>
        <p:pic>
          <p:nvPicPr>
            <p:cNvPr id="12" name="Imagem 11">
              <a:extLst>
                <a:ext uri="{FF2B5EF4-FFF2-40B4-BE49-F238E27FC236}">
                  <a16:creationId xmlns:a16="http://schemas.microsoft.com/office/drawing/2014/main" id="{5670EF00-420E-4320-9038-63D354216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290" y="292099"/>
              <a:ext cx="3430020" cy="6273801"/>
            </a:xfrm>
            <a:prstGeom prst="rect">
              <a:avLst/>
            </a:prstGeom>
          </p:spPr>
        </p:pic>
        <p:grpSp>
          <p:nvGrpSpPr>
            <p:cNvPr id="26" name="Agrupar 25">
              <a:extLst>
                <a:ext uri="{FF2B5EF4-FFF2-40B4-BE49-F238E27FC236}">
                  <a16:creationId xmlns:a16="http://schemas.microsoft.com/office/drawing/2014/main" id="{54B865B1-C95D-4F1E-8C34-A9F01B375FBB}"/>
                </a:ext>
              </a:extLst>
            </p:cNvPr>
            <p:cNvGrpSpPr/>
            <p:nvPr/>
          </p:nvGrpSpPr>
          <p:grpSpPr>
            <a:xfrm>
              <a:off x="7312961" y="1182009"/>
              <a:ext cx="1812680" cy="3291651"/>
              <a:chOff x="7312961" y="1182009"/>
              <a:chExt cx="1812680" cy="3291651"/>
            </a:xfrm>
          </p:grpSpPr>
          <p:pic>
            <p:nvPicPr>
              <p:cNvPr id="16" name="Imagem 15">
                <a:extLst>
                  <a:ext uri="{FF2B5EF4-FFF2-40B4-BE49-F238E27FC236}">
                    <a16:creationId xmlns:a16="http://schemas.microsoft.com/office/drawing/2014/main" id="{BBCDD8E3-9CB3-4BC1-AF02-3B6926F6422D}"/>
                  </a:ext>
                </a:extLst>
              </p:cNvPr>
              <p:cNvPicPr>
                <a:picLocks noChangeAspect="1"/>
              </p:cNvPicPr>
              <p:nvPr/>
            </p:nvPicPr>
            <p:blipFill>
              <a:blip r:embed="rId3">
                <a:duotone>
                  <a:prstClr val="black"/>
                  <a:srgbClr val="666666">
                    <a:tint val="45000"/>
                    <a:satMod val="400000"/>
                  </a:srgbClr>
                </a:duotone>
                <a:extLst>
                  <a:ext uri="{28A0092B-C50C-407E-A947-70E740481C1C}">
                    <a14:useLocalDpi xmlns:a14="http://schemas.microsoft.com/office/drawing/2010/main" val="0"/>
                  </a:ext>
                </a:extLst>
              </a:blip>
              <a:stretch>
                <a:fillRect/>
              </a:stretch>
            </p:blipFill>
            <p:spPr>
              <a:xfrm>
                <a:off x="8018636" y="3827878"/>
                <a:ext cx="371197" cy="371197"/>
              </a:xfrm>
              <a:prstGeom prst="rect">
                <a:avLst/>
              </a:prstGeom>
            </p:spPr>
          </p:pic>
          <p:pic>
            <p:nvPicPr>
              <p:cNvPr id="20" name="Imagem 19">
                <a:extLst>
                  <a:ext uri="{FF2B5EF4-FFF2-40B4-BE49-F238E27FC236}">
                    <a16:creationId xmlns:a16="http://schemas.microsoft.com/office/drawing/2014/main" id="{EEA5EA34-5B20-4053-9DC5-6C59E7C1B6B6}"/>
                  </a:ext>
                </a:extLst>
              </p:cNvPr>
              <p:cNvPicPr>
                <a:picLocks noChangeAspect="1"/>
              </p:cNvPicPr>
              <p:nvPr/>
            </p:nvPicPr>
            <p:blipFill>
              <a:blip r:embed="rId3">
                <a:duotone>
                  <a:prstClr val="black"/>
                  <a:srgbClr val="666666">
                    <a:tint val="45000"/>
                    <a:satMod val="400000"/>
                  </a:srgbClr>
                </a:duotone>
                <a:extLst>
                  <a:ext uri="{28A0092B-C50C-407E-A947-70E740481C1C}">
                    <a14:useLocalDpi xmlns:a14="http://schemas.microsoft.com/office/drawing/2010/main" val="0"/>
                  </a:ext>
                </a:extLst>
              </a:blip>
              <a:stretch>
                <a:fillRect/>
              </a:stretch>
            </p:blipFill>
            <p:spPr>
              <a:xfrm>
                <a:off x="8761802" y="1182009"/>
                <a:ext cx="363839" cy="363839"/>
              </a:xfrm>
              <a:prstGeom prst="rect">
                <a:avLst/>
              </a:prstGeom>
            </p:spPr>
          </p:pic>
          <p:sp>
            <p:nvSpPr>
              <p:cNvPr id="22" name="CaixaDeTexto 21">
                <a:extLst>
                  <a:ext uri="{FF2B5EF4-FFF2-40B4-BE49-F238E27FC236}">
                    <a16:creationId xmlns:a16="http://schemas.microsoft.com/office/drawing/2014/main" id="{B2711289-56BD-4A25-B008-8B3558F3840B}"/>
                  </a:ext>
                </a:extLst>
              </p:cNvPr>
              <p:cNvSpPr txBox="1"/>
              <p:nvPr/>
            </p:nvSpPr>
            <p:spPr>
              <a:xfrm>
                <a:off x="8177587" y="1411260"/>
                <a:ext cx="864159" cy="4105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600" b="1" i="0" u="none" strike="noStrike" kern="1200" cap="none" spc="0" normalizeH="0" baseline="0" noProof="0">
                    <a:ln>
                      <a:noFill/>
                    </a:ln>
                    <a:solidFill>
                      <a:srgbClr val="000000"/>
                    </a:solidFill>
                    <a:effectLst/>
                    <a:uLnTx/>
                    <a:uFillTx/>
                    <a:latin typeface="Arial"/>
                    <a:ea typeface="+mn-ea"/>
                    <a:cs typeface="+mn-cs"/>
                  </a:rPr>
                  <a:t>Porto</a:t>
                </a:r>
                <a:endParaRPr kumimoji="0" lang="en-US" sz="600" b="1" i="0" u="none" strike="noStrike" kern="1200" cap="none" spc="0" normalizeH="0" baseline="0" noProof="0">
                  <a:ln>
                    <a:noFill/>
                  </a:ln>
                  <a:solidFill>
                    <a:srgbClr val="000000"/>
                  </a:solidFill>
                  <a:effectLst/>
                  <a:uLnTx/>
                  <a:uFillTx/>
                  <a:latin typeface="Arial"/>
                  <a:ea typeface="+mn-ea"/>
                  <a:cs typeface="+mn-cs"/>
                </a:endParaRPr>
              </a:p>
            </p:txBody>
          </p:sp>
          <p:sp>
            <p:nvSpPr>
              <p:cNvPr id="24" name="CaixaDeTexto 23">
                <a:extLst>
                  <a:ext uri="{FF2B5EF4-FFF2-40B4-BE49-F238E27FC236}">
                    <a16:creationId xmlns:a16="http://schemas.microsoft.com/office/drawing/2014/main" id="{EBAD801C-E8F2-4047-A6E5-87711F290D14}"/>
                  </a:ext>
                </a:extLst>
              </p:cNvPr>
              <p:cNvSpPr txBox="1"/>
              <p:nvPr/>
            </p:nvSpPr>
            <p:spPr>
              <a:xfrm>
                <a:off x="7312961" y="4063068"/>
                <a:ext cx="1076872" cy="4105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600" b="1" i="0" u="none" strike="noStrike" kern="1200" cap="none" spc="0" normalizeH="0" baseline="0" noProof="0">
                    <a:ln>
                      <a:noFill/>
                    </a:ln>
                    <a:solidFill>
                      <a:srgbClr val="000000"/>
                    </a:solidFill>
                    <a:effectLst/>
                    <a:uLnTx/>
                    <a:uFillTx/>
                    <a:latin typeface="Arial"/>
                    <a:ea typeface="+mn-ea"/>
                    <a:cs typeface="+mn-cs"/>
                  </a:rPr>
                  <a:t>Lisboa</a:t>
                </a:r>
                <a:endParaRPr kumimoji="0" lang="en-US" sz="600" b="1"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9" name="CaixaDeTexto 28">
            <a:extLst>
              <a:ext uri="{FF2B5EF4-FFF2-40B4-BE49-F238E27FC236}">
                <a16:creationId xmlns:a16="http://schemas.microsoft.com/office/drawing/2014/main" id="{2CEE7389-C475-4F21-800D-E5E9C9D204E6}"/>
              </a:ext>
            </a:extLst>
          </p:cNvPr>
          <p:cNvSpPr txBox="1"/>
          <p:nvPr/>
        </p:nvSpPr>
        <p:spPr>
          <a:xfrm>
            <a:off x="7992742" y="1169729"/>
            <a:ext cx="379507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a:ln>
                  <a:noFill/>
                </a:ln>
                <a:solidFill>
                  <a:srgbClr val="000000"/>
                </a:solidFill>
                <a:effectLst/>
                <a:uLnTx/>
                <a:uFillTx/>
                <a:latin typeface="Arial"/>
                <a:ea typeface="+mn-ea"/>
                <a:cs typeface="+mn-cs"/>
              </a:rPr>
              <a:t>A Crowe está presente em Portugal desde 1998, tendo-se inicialmente instalado em Lisboa. A partir de maio de 2004 e fruto de uma estratégia de crescimento, passa a contar também com escritórios na </a:t>
            </a:r>
            <a:r>
              <a:rPr kumimoji="0" lang="pt-PT" sz="1400" b="0" i="0" u="none" strike="noStrike" kern="1200" cap="none" spc="0" normalizeH="0" baseline="0">
                <a:ln>
                  <a:noFill/>
                </a:ln>
                <a:solidFill>
                  <a:srgbClr val="000000"/>
                </a:solidFill>
                <a:effectLst/>
                <a:uLnTx/>
                <a:uFillTx/>
                <a:latin typeface="Arial"/>
                <a:ea typeface="+mn-ea"/>
                <a:cs typeface="+mn-cs"/>
              </a:rPr>
              <a:t>cidade</a:t>
            </a:r>
            <a:r>
              <a:rPr kumimoji="0" lang="en-US" sz="1400" b="0" i="0" u="none" strike="noStrike" kern="1200" cap="none" spc="0" normalizeH="0" baseline="0" noProof="0">
                <a:ln>
                  <a:noFill/>
                </a:ln>
                <a:solidFill>
                  <a:srgbClr val="000000"/>
                </a:solidFill>
                <a:effectLst/>
                <a:uLnTx/>
                <a:uFillTx/>
                <a:latin typeface="Arial"/>
                <a:ea typeface="+mn-ea"/>
                <a:cs typeface="+mn-cs"/>
              </a:rPr>
              <a:t> do Porto.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a:ln>
                  <a:noFill/>
                </a:ln>
                <a:solidFill>
                  <a:srgbClr val="000000"/>
                </a:solidFill>
                <a:effectLst/>
                <a:uLnTx/>
                <a:uFillTx/>
                <a:latin typeface="Arial"/>
                <a:ea typeface="+mn-ea"/>
                <a:cs typeface="+mn-cs"/>
              </a:rPr>
              <a:t>Com o apoio de uma rede internacional, a Crowe em Portugal procura contribuir com a sua experiência e know-how para a competitividade geral das pequenas e médias empresas.</a:t>
            </a:r>
          </a:p>
        </p:txBody>
      </p:sp>
      <p:sp>
        <p:nvSpPr>
          <p:cNvPr id="30" name="Marcador de Posição do Texto 29">
            <a:extLst>
              <a:ext uri="{FF2B5EF4-FFF2-40B4-BE49-F238E27FC236}">
                <a16:creationId xmlns:a16="http://schemas.microsoft.com/office/drawing/2014/main" id="{F353247A-3E10-40AA-A0DB-DAC4B00D4591}"/>
              </a:ext>
            </a:extLst>
          </p:cNvPr>
          <p:cNvSpPr>
            <a:spLocks noGrp="1"/>
          </p:cNvSpPr>
          <p:nvPr>
            <p:ph type="body" sz="quarter" idx="11"/>
          </p:nvPr>
        </p:nvSpPr>
        <p:spPr>
          <a:xfrm>
            <a:off x="938846" y="413685"/>
            <a:ext cx="5831231" cy="1752600"/>
          </a:xfrm>
        </p:spPr>
        <p:txBody>
          <a:bodyPr/>
          <a:lstStyle/>
          <a:p>
            <a:r>
              <a:rPr lang="pt-PT" sz="4600"/>
              <a:t>Alguns dos nossos atuais clientes</a:t>
            </a:r>
            <a:endParaRPr lang="en-US" sz="4600"/>
          </a:p>
        </p:txBody>
      </p:sp>
      <p:grpSp>
        <p:nvGrpSpPr>
          <p:cNvPr id="32" name="Agrupar 31">
            <a:extLst>
              <a:ext uri="{FF2B5EF4-FFF2-40B4-BE49-F238E27FC236}">
                <a16:creationId xmlns:a16="http://schemas.microsoft.com/office/drawing/2014/main" id="{765ADE30-CC2F-4C81-B127-4B7D63C776C1}"/>
              </a:ext>
            </a:extLst>
          </p:cNvPr>
          <p:cNvGrpSpPr/>
          <p:nvPr/>
        </p:nvGrpSpPr>
        <p:grpSpPr>
          <a:xfrm>
            <a:off x="740628" y="1735937"/>
            <a:ext cx="5318996" cy="4119791"/>
            <a:chOff x="740628" y="1735937"/>
            <a:chExt cx="6130276" cy="4748162"/>
          </a:xfrm>
        </p:grpSpPr>
        <p:grpSp>
          <p:nvGrpSpPr>
            <p:cNvPr id="8" name="Agrupar 7">
              <a:extLst>
                <a:ext uri="{FF2B5EF4-FFF2-40B4-BE49-F238E27FC236}">
                  <a16:creationId xmlns:a16="http://schemas.microsoft.com/office/drawing/2014/main" id="{FB8E4EEE-E8BA-47F2-8434-7C0EA4CEABF5}"/>
                </a:ext>
              </a:extLst>
            </p:cNvPr>
            <p:cNvGrpSpPr/>
            <p:nvPr/>
          </p:nvGrpSpPr>
          <p:grpSpPr>
            <a:xfrm>
              <a:off x="740628" y="1735937"/>
              <a:ext cx="6130276" cy="4748162"/>
              <a:chOff x="741086" y="2010922"/>
              <a:chExt cx="5626105" cy="4357660"/>
            </a:xfrm>
          </p:grpSpPr>
          <p:grpSp>
            <p:nvGrpSpPr>
              <p:cNvPr id="13" name="Agrupar 12">
                <a:extLst>
                  <a:ext uri="{FF2B5EF4-FFF2-40B4-BE49-F238E27FC236}">
                    <a16:creationId xmlns:a16="http://schemas.microsoft.com/office/drawing/2014/main" id="{C99C31BF-1E66-4286-8A6D-3E23D582E96B}"/>
                  </a:ext>
                </a:extLst>
              </p:cNvPr>
              <p:cNvGrpSpPr/>
              <p:nvPr/>
            </p:nvGrpSpPr>
            <p:grpSpPr>
              <a:xfrm>
                <a:off x="741086" y="2010922"/>
                <a:ext cx="4583801" cy="4357660"/>
                <a:chOff x="543729" y="1414730"/>
                <a:chExt cx="6391128" cy="6075822"/>
              </a:xfrm>
            </p:grpSpPr>
            <p:pic>
              <p:nvPicPr>
                <p:cNvPr id="14" name="Imagem 13">
                  <a:extLst>
                    <a:ext uri="{FF2B5EF4-FFF2-40B4-BE49-F238E27FC236}">
                      <a16:creationId xmlns:a16="http://schemas.microsoft.com/office/drawing/2014/main" id="{508F4E9D-D15E-41ED-93D8-88D9C9522BC9}"/>
                    </a:ext>
                  </a:extLst>
                </p:cNvPr>
                <p:cNvPicPr>
                  <a:picLocks noChangeAspect="1"/>
                </p:cNvPicPr>
                <p:nvPr/>
              </p:nvPicPr>
              <p:blipFill rotWithShape="1">
                <a:blip r:embed="rId4">
                  <a:extLst>
                    <a:ext uri="{28A0092B-C50C-407E-A947-70E740481C1C}">
                      <a14:useLocalDpi xmlns:a14="http://schemas.microsoft.com/office/drawing/2010/main" val="0"/>
                    </a:ext>
                  </a:extLst>
                </a:blip>
                <a:srcRect b="44247"/>
                <a:stretch/>
              </p:blipFill>
              <p:spPr>
                <a:xfrm>
                  <a:off x="543729" y="1414730"/>
                  <a:ext cx="6231715" cy="4922329"/>
                </a:xfrm>
                <a:prstGeom prst="rect">
                  <a:avLst/>
                </a:prstGeom>
              </p:spPr>
            </p:pic>
            <p:pic>
              <p:nvPicPr>
                <p:cNvPr id="15" name="Imagem 14">
                  <a:extLst>
                    <a:ext uri="{FF2B5EF4-FFF2-40B4-BE49-F238E27FC236}">
                      <a16:creationId xmlns:a16="http://schemas.microsoft.com/office/drawing/2014/main" id="{114F810F-39AD-49F4-8268-A3BA15926EA4}"/>
                    </a:ext>
                  </a:extLst>
                </p:cNvPr>
                <p:cNvPicPr>
                  <a:picLocks noChangeAspect="1"/>
                </p:cNvPicPr>
                <p:nvPr/>
              </p:nvPicPr>
              <p:blipFill rotWithShape="1">
                <a:blip r:embed="rId4">
                  <a:extLst>
                    <a:ext uri="{28A0092B-C50C-407E-A947-70E740481C1C}">
                      <a14:useLocalDpi xmlns:a14="http://schemas.microsoft.com/office/drawing/2010/main" val="0"/>
                    </a:ext>
                  </a:extLst>
                </a:blip>
                <a:srcRect t="56255" r="19364" b="32350"/>
                <a:stretch/>
              </p:blipFill>
              <p:spPr>
                <a:xfrm>
                  <a:off x="543729" y="6531044"/>
                  <a:ext cx="4792580" cy="959508"/>
                </a:xfrm>
                <a:prstGeom prst="rect">
                  <a:avLst/>
                </a:prstGeom>
              </p:spPr>
            </p:pic>
            <p:pic>
              <p:nvPicPr>
                <p:cNvPr id="17" name="Imagem 16">
                  <a:extLst>
                    <a:ext uri="{FF2B5EF4-FFF2-40B4-BE49-F238E27FC236}">
                      <a16:creationId xmlns:a16="http://schemas.microsoft.com/office/drawing/2014/main" id="{36D12288-CA3E-4CDB-8E9F-B8BBFEC461DE}"/>
                    </a:ext>
                  </a:extLst>
                </p:cNvPr>
                <p:cNvPicPr>
                  <a:picLocks noChangeAspect="1"/>
                </p:cNvPicPr>
                <p:nvPr/>
              </p:nvPicPr>
              <p:blipFill rotWithShape="1">
                <a:blip r:embed="rId4">
                  <a:extLst>
                    <a:ext uri="{28A0092B-C50C-407E-A947-70E740481C1C}">
                      <a14:useLocalDpi xmlns:a14="http://schemas.microsoft.com/office/drawing/2010/main" val="0"/>
                    </a:ext>
                  </a:extLst>
                </a:blip>
                <a:srcRect l="78853" t="56255" b="34940"/>
                <a:stretch/>
              </p:blipFill>
              <p:spPr>
                <a:xfrm>
                  <a:off x="5410632" y="6475223"/>
                  <a:ext cx="1524225" cy="899120"/>
                </a:xfrm>
                <a:prstGeom prst="rect">
                  <a:avLst/>
                </a:prstGeom>
              </p:spPr>
            </p:pic>
          </p:grpSp>
          <p:pic>
            <p:nvPicPr>
              <p:cNvPr id="4" name="Imagem 3">
                <a:extLst>
                  <a:ext uri="{FF2B5EF4-FFF2-40B4-BE49-F238E27FC236}">
                    <a16:creationId xmlns:a16="http://schemas.microsoft.com/office/drawing/2014/main" id="{E242B35C-3C16-42D2-B6B8-684BF08E01C7}"/>
                  </a:ext>
                </a:extLst>
              </p:cNvPr>
              <p:cNvPicPr>
                <a:picLocks noChangeAspect="1"/>
              </p:cNvPicPr>
              <p:nvPr/>
            </p:nvPicPr>
            <p:blipFill rotWithShape="1">
              <a:blip r:embed="rId5"/>
              <a:srcRect t="27075" r="69459" b="54323"/>
              <a:stretch/>
            </p:blipFill>
            <p:spPr>
              <a:xfrm>
                <a:off x="5267130" y="2245417"/>
                <a:ext cx="1048263" cy="491033"/>
              </a:xfrm>
              <a:prstGeom prst="rect">
                <a:avLst/>
              </a:prstGeom>
            </p:spPr>
          </p:pic>
          <p:pic>
            <p:nvPicPr>
              <p:cNvPr id="6" name="Imagem 5">
                <a:extLst>
                  <a:ext uri="{FF2B5EF4-FFF2-40B4-BE49-F238E27FC236}">
                    <a16:creationId xmlns:a16="http://schemas.microsoft.com/office/drawing/2014/main" id="{0169E665-6413-410F-A9C1-36E2574175AF}"/>
                  </a:ext>
                </a:extLst>
              </p:cNvPr>
              <p:cNvPicPr>
                <a:picLocks noChangeAspect="1"/>
              </p:cNvPicPr>
              <p:nvPr/>
            </p:nvPicPr>
            <p:blipFill rotWithShape="1">
              <a:blip r:embed="rId5"/>
              <a:srcRect l="32937" t="25333" r="33658" b="49794"/>
              <a:stretch/>
            </p:blipFill>
            <p:spPr>
              <a:xfrm>
                <a:off x="5220628" y="4209340"/>
                <a:ext cx="1146563" cy="656599"/>
              </a:xfrm>
              <a:prstGeom prst="rect">
                <a:avLst/>
              </a:prstGeom>
            </p:spPr>
          </p:pic>
          <p:pic>
            <p:nvPicPr>
              <p:cNvPr id="7" name="Imagem 6">
                <a:extLst>
                  <a:ext uri="{FF2B5EF4-FFF2-40B4-BE49-F238E27FC236}">
                    <a16:creationId xmlns:a16="http://schemas.microsoft.com/office/drawing/2014/main" id="{C139B798-F977-499D-ADF8-850A351B42AD}"/>
                  </a:ext>
                </a:extLst>
              </p:cNvPr>
              <p:cNvPicPr>
                <a:picLocks noChangeAspect="1"/>
              </p:cNvPicPr>
              <p:nvPr/>
            </p:nvPicPr>
            <p:blipFill rotWithShape="1">
              <a:blip r:embed="rId5"/>
              <a:srcRect l="28622" t="72880" r="33658" b="5041"/>
              <a:stretch/>
            </p:blipFill>
            <p:spPr>
              <a:xfrm>
                <a:off x="5303773" y="5718069"/>
                <a:ext cx="990640" cy="445966"/>
              </a:xfrm>
              <a:prstGeom prst="rect">
                <a:avLst/>
              </a:prstGeom>
            </p:spPr>
          </p:pic>
        </p:grpSp>
        <p:pic>
          <p:nvPicPr>
            <p:cNvPr id="11" name="Imagem 10">
              <a:extLst>
                <a:ext uri="{FF2B5EF4-FFF2-40B4-BE49-F238E27FC236}">
                  <a16:creationId xmlns:a16="http://schemas.microsoft.com/office/drawing/2014/main" id="{7F675F49-E9D5-4B72-AB62-2F96E992BF6F}"/>
                </a:ext>
              </a:extLst>
            </p:cNvPr>
            <p:cNvPicPr>
              <a:picLocks noChangeAspect="1"/>
            </p:cNvPicPr>
            <p:nvPr/>
          </p:nvPicPr>
          <p:blipFill rotWithShape="1">
            <a:blip r:embed="rId6"/>
            <a:srcRect t="32551" b="41937"/>
            <a:stretch/>
          </p:blipFill>
          <p:spPr>
            <a:xfrm>
              <a:off x="5605828" y="2608391"/>
              <a:ext cx="1146147" cy="535036"/>
            </a:xfrm>
            <a:prstGeom prst="rect">
              <a:avLst/>
            </a:prstGeom>
          </p:spPr>
        </p:pic>
        <p:pic>
          <p:nvPicPr>
            <p:cNvPr id="28" name="Imagem 27">
              <a:extLst>
                <a:ext uri="{FF2B5EF4-FFF2-40B4-BE49-F238E27FC236}">
                  <a16:creationId xmlns:a16="http://schemas.microsoft.com/office/drawing/2014/main" id="{35FF96E0-62E7-4ADF-B1B5-DBBB3D5D5E37}"/>
                </a:ext>
              </a:extLst>
            </p:cNvPr>
            <p:cNvPicPr>
              <a:picLocks noChangeAspect="1"/>
            </p:cNvPicPr>
            <p:nvPr/>
          </p:nvPicPr>
          <p:blipFill rotWithShape="1">
            <a:blip r:embed="rId6"/>
            <a:srcRect t="63138" b="3385"/>
            <a:stretch/>
          </p:blipFill>
          <p:spPr>
            <a:xfrm>
              <a:off x="5610618" y="3404822"/>
              <a:ext cx="1146147" cy="702059"/>
            </a:xfrm>
            <a:prstGeom prst="rect">
              <a:avLst/>
            </a:prstGeom>
          </p:spPr>
        </p:pic>
      </p:grpSp>
      <p:pic>
        <p:nvPicPr>
          <p:cNvPr id="33" name="Picture 2" descr="Resultado de imagem para universidade do porto logo svg">
            <a:extLst>
              <a:ext uri="{FF2B5EF4-FFF2-40B4-BE49-F238E27FC236}">
                <a16:creationId xmlns:a16="http://schemas.microsoft.com/office/drawing/2014/main" id="{16CA6958-B138-4396-A6DA-681E0183E0C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34342" y="5862605"/>
            <a:ext cx="586724" cy="586724"/>
          </a:xfrm>
          <a:prstGeom prst="rect">
            <a:avLst/>
          </a:prstGeom>
          <a:noFill/>
        </p:spPr>
      </p:pic>
      <p:pic>
        <p:nvPicPr>
          <p:cNvPr id="35" name="Imagem 34">
            <a:extLst>
              <a:ext uri="{FF2B5EF4-FFF2-40B4-BE49-F238E27FC236}">
                <a16:creationId xmlns:a16="http://schemas.microsoft.com/office/drawing/2014/main" id="{55F12502-31E5-41A2-AF54-6C379F8AD9B8}"/>
              </a:ext>
            </a:extLst>
          </p:cNvPr>
          <p:cNvPicPr/>
          <p:nvPr/>
        </p:nvPicPr>
        <p:blipFill>
          <a:blip r:embed="rId8" cstate="print"/>
          <a:stretch>
            <a:fillRect/>
          </a:stretch>
        </p:blipFill>
        <p:spPr>
          <a:xfrm>
            <a:off x="6231656" y="3349199"/>
            <a:ext cx="797560" cy="263525"/>
          </a:xfrm>
          <a:prstGeom prst="rect">
            <a:avLst/>
          </a:prstGeom>
        </p:spPr>
      </p:pic>
      <p:pic>
        <p:nvPicPr>
          <p:cNvPr id="36" name="Picture 4" descr="Imagem relacionada">
            <a:extLst>
              <a:ext uri="{FF2B5EF4-FFF2-40B4-BE49-F238E27FC236}">
                <a16:creationId xmlns:a16="http://schemas.microsoft.com/office/drawing/2014/main" id="{A7ADBDE4-C79F-43B0-87EC-923A687FEBD0}"/>
              </a:ext>
            </a:extLst>
          </p:cNvPr>
          <p:cNvPicPr/>
          <p:nvPr/>
        </p:nvPicPr>
        <p:blipFill rotWithShape="1">
          <a:blip r:embed="rId9" cstate="print">
            <a:extLst>
              <a:ext uri="{28A0092B-C50C-407E-A947-70E740481C1C}">
                <a14:useLocalDpi xmlns:a14="http://schemas.microsoft.com/office/drawing/2010/main" val="0"/>
              </a:ext>
            </a:extLst>
          </a:blip>
          <a:srcRect t="32807" b="31580"/>
          <a:stretch/>
        </p:blipFill>
        <p:spPr bwMode="auto">
          <a:xfrm>
            <a:off x="6287625" y="3995923"/>
            <a:ext cx="741591" cy="263664"/>
          </a:xfrm>
          <a:prstGeom prst="rect">
            <a:avLst/>
          </a:prstGeom>
          <a:noFill/>
          <a:ln>
            <a:noFill/>
          </a:ln>
          <a:extLst>
            <a:ext uri="{53640926-AAD7-44D8-BBD7-CCE9431645EC}">
              <a14:shadowObscured xmlns:a14="http://schemas.microsoft.com/office/drawing/2010/main"/>
            </a:ext>
          </a:extLst>
        </p:spPr>
      </p:pic>
      <p:pic>
        <p:nvPicPr>
          <p:cNvPr id="38" name="Picture 1">
            <a:extLst>
              <a:ext uri="{FF2B5EF4-FFF2-40B4-BE49-F238E27FC236}">
                <a16:creationId xmlns:a16="http://schemas.microsoft.com/office/drawing/2014/main" id="{24EEF60B-E75D-4A72-9480-709DA5F0144A}"/>
              </a:ext>
            </a:extLst>
          </p:cNvPr>
          <p:cNvPicPr/>
          <p:nvPr/>
        </p:nvPicPr>
        <p:blipFill>
          <a:blip r:embed="rId10" cstate="print"/>
          <a:stretch>
            <a:fillRect/>
          </a:stretch>
        </p:blipFill>
        <p:spPr>
          <a:xfrm>
            <a:off x="6279242" y="5073587"/>
            <a:ext cx="830847" cy="532609"/>
          </a:xfrm>
          <a:prstGeom prst="rect">
            <a:avLst/>
          </a:prstGeom>
        </p:spPr>
      </p:pic>
      <p:pic>
        <p:nvPicPr>
          <p:cNvPr id="40" name="Picture 6" descr="Imagem relacionada">
            <a:extLst>
              <a:ext uri="{FF2B5EF4-FFF2-40B4-BE49-F238E27FC236}">
                <a16:creationId xmlns:a16="http://schemas.microsoft.com/office/drawing/2014/main" id="{DD5C0CC5-195C-4450-B559-0AE9D8BC86CF}"/>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315085" y="5951215"/>
            <a:ext cx="630701" cy="232664"/>
          </a:xfrm>
          <a:prstGeom prst="rect">
            <a:avLst/>
          </a:prstGeom>
          <a:noFill/>
        </p:spPr>
      </p:pic>
      <p:pic>
        <p:nvPicPr>
          <p:cNvPr id="41" name="Marcador de Posição da Imagem 5" descr="ENEIDA.IO - Deep Grid Assessment: the Electric Grid Assets Optimization">
            <a:extLst>
              <a:ext uri="{FF2B5EF4-FFF2-40B4-BE49-F238E27FC236}">
                <a16:creationId xmlns:a16="http://schemas.microsoft.com/office/drawing/2014/main" id="{4301B68D-4DB2-429C-9719-7EBC0702E42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a:xfrm>
            <a:off x="1846020" y="6044052"/>
            <a:ext cx="899276" cy="169921"/>
          </a:xfrm>
          <a:prstGeom prst="rect">
            <a:avLst/>
          </a:prstGeom>
        </p:spPr>
      </p:pic>
      <p:pic>
        <p:nvPicPr>
          <p:cNvPr id="42" name="Imagem 41">
            <a:extLst>
              <a:ext uri="{FF2B5EF4-FFF2-40B4-BE49-F238E27FC236}">
                <a16:creationId xmlns:a16="http://schemas.microsoft.com/office/drawing/2014/main" id="{31F521DE-FB4B-4FA4-B694-8A54DDBF8EB7}"/>
              </a:ext>
            </a:extLst>
          </p:cNvPr>
          <p:cNvPicPr/>
          <p:nvPr/>
        </p:nvPicPr>
        <p:blipFill>
          <a:blip r:embed="rId13" cstate="print"/>
          <a:stretch>
            <a:fillRect/>
          </a:stretch>
        </p:blipFill>
        <p:spPr>
          <a:xfrm>
            <a:off x="2989648" y="5996099"/>
            <a:ext cx="830088" cy="265826"/>
          </a:xfrm>
          <a:prstGeom prst="rect">
            <a:avLst/>
          </a:prstGeom>
        </p:spPr>
      </p:pic>
      <p:pic>
        <p:nvPicPr>
          <p:cNvPr id="43" name="Picture 8" descr="Resultado de imagem para sothis">
            <a:extLst>
              <a:ext uri="{FF2B5EF4-FFF2-40B4-BE49-F238E27FC236}">
                <a16:creationId xmlns:a16="http://schemas.microsoft.com/office/drawing/2014/main" id="{6B934D78-BB9D-4919-B9F4-33B8983595AE}"/>
              </a:ext>
            </a:extLst>
          </p:cNvPr>
          <p:cNvPicPr/>
          <p:nvPr/>
        </p:nvPicPr>
        <p:blipFill rotWithShape="1">
          <a:blip r:embed="rId14" cstate="print">
            <a:extLst>
              <a:ext uri="{28A0092B-C50C-407E-A947-70E740481C1C}">
                <a14:useLocalDpi xmlns:a14="http://schemas.microsoft.com/office/drawing/2010/main" val="0"/>
              </a:ext>
            </a:extLst>
          </a:blip>
          <a:srcRect/>
          <a:stretch/>
        </p:blipFill>
        <p:spPr bwMode="auto">
          <a:xfrm>
            <a:off x="6162992" y="4493296"/>
            <a:ext cx="935946" cy="373346"/>
          </a:xfrm>
          <a:prstGeom prst="rect">
            <a:avLst/>
          </a:prstGeom>
          <a:noFill/>
        </p:spPr>
      </p:pic>
      <p:pic>
        <p:nvPicPr>
          <p:cNvPr id="46" name="Picture 4" descr="Resultado de imagem para CEMUSA">
            <a:extLst>
              <a:ext uri="{FF2B5EF4-FFF2-40B4-BE49-F238E27FC236}">
                <a16:creationId xmlns:a16="http://schemas.microsoft.com/office/drawing/2014/main" id="{4FFEE3A1-7171-4828-A512-7B375A753060}"/>
              </a:ext>
            </a:extLst>
          </p:cNvPr>
          <p:cNvPicPr/>
          <p:nvPr/>
        </p:nvPicPr>
        <p:blipFill rotWithShape="1">
          <a:blip r:embed="rId15" cstate="print">
            <a:extLst>
              <a:ext uri="{28A0092B-C50C-407E-A947-70E740481C1C}">
                <a14:useLocalDpi xmlns:a14="http://schemas.microsoft.com/office/drawing/2010/main" val="0"/>
              </a:ext>
            </a:extLst>
          </a:blip>
          <a:srcRect/>
          <a:stretch/>
        </p:blipFill>
        <p:spPr bwMode="auto">
          <a:xfrm>
            <a:off x="6114455" y="2648444"/>
            <a:ext cx="981075" cy="276860"/>
          </a:xfrm>
          <a:prstGeom prst="rect">
            <a:avLst/>
          </a:prstGeom>
          <a:noFill/>
        </p:spPr>
      </p:pic>
      <p:pic>
        <p:nvPicPr>
          <p:cNvPr id="47" name="Picture 16">
            <a:extLst>
              <a:ext uri="{FF2B5EF4-FFF2-40B4-BE49-F238E27FC236}">
                <a16:creationId xmlns:a16="http://schemas.microsoft.com/office/drawing/2014/main" id="{5B8FC74E-2C7F-42DF-837A-C016BC09573B}"/>
              </a:ext>
            </a:extLst>
          </p:cNvPr>
          <p:cNvPicPr/>
          <p:nvPr/>
        </p:nvPicPr>
        <p:blipFill>
          <a:blip r:embed="rId16" cstate="print"/>
          <a:srcRect/>
          <a:stretch>
            <a:fillRect/>
          </a:stretch>
        </p:blipFill>
        <p:spPr bwMode="auto">
          <a:xfrm>
            <a:off x="4186632" y="6000999"/>
            <a:ext cx="749935" cy="195580"/>
          </a:xfrm>
          <a:prstGeom prst="rect">
            <a:avLst/>
          </a:prstGeom>
          <a:noFill/>
          <a:ln w="9525">
            <a:noFill/>
            <a:miter lim="800000"/>
            <a:headEnd/>
            <a:tailEnd/>
          </a:ln>
        </p:spPr>
      </p:pic>
      <p:sp>
        <p:nvSpPr>
          <p:cNvPr id="3" name="CaixaDeTexto 2">
            <a:extLst>
              <a:ext uri="{FF2B5EF4-FFF2-40B4-BE49-F238E27FC236}">
                <a16:creationId xmlns:a16="http://schemas.microsoft.com/office/drawing/2014/main" id="{83902C10-3C26-1A2A-0BA8-D58DD9619684}"/>
              </a:ext>
            </a:extLst>
          </p:cNvPr>
          <p:cNvSpPr txBox="1"/>
          <p:nvPr/>
        </p:nvSpPr>
        <p:spPr>
          <a:xfrm>
            <a:off x="7988569" y="3943931"/>
            <a:ext cx="216382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srgbClr val="000000"/>
                </a:solidFill>
                <a:effectLst/>
                <a:uLnTx/>
                <a:uFillTx/>
                <a:latin typeface="Arial"/>
                <a:ea typeface="+mn-ea"/>
                <a:cs typeface="+mn-cs"/>
              </a:rPr>
              <a:t>Posicionando-se como uma firma de excelência, os serviços Crowe abarcam as áreas de Auditoria, Fiscalidade, </a:t>
            </a:r>
            <a:r>
              <a:rPr kumimoji="0" lang="en-US" sz="1400" b="0" i="0" u="none" strike="noStrike" kern="1200" cap="none" spc="0" normalizeH="0" baseline="0" noProof="0" dirty="0" err="1">
                <a:ln>
                  <a:noFill/>
                </a:ln>
                <a:solidFill>
                  <a:srgbClr val="000000"/>
                </a:solidFill>
                <a:effectLst/>
                <a:uLnTx/>
                <a:uFillTx/>
                <a:latin typeface="Arial"/>
                <a:ea typeface="+mn-ea"/>
                <a:cs typeface="+mn-cs"/>
              </a:rPr>
              <a:t>Consultoria</a:t>
            </a:r>
            <a:r>
              <a:rPr kumimoji="0" lang="en-US" sz="1400" b="0" i="0" u="none" strike="noStrike" kern="1200" cap="none" spc="0" normalizeH="0" baseline="0" noProof="0" dirty="0">
                <a:ln>
                  <a:noFill/>
                </a:ln>
                <a:solidFill>
                  <a:srgbClr val="000000"/>
                </a:solidFill>
                <a:effectLst/>
                <a:uLnTx/>
                <a:uFillTx/>
                <a:latin typeface="Arial"/>
                <a:ea typeface="+mn-ea"/>
                <a:cs typeface="+mn-cs"/>
              </a:rPr>
              <a:t> e Outsourcing.</a:t>
            </a:r>
          </a:p>
        </p:txBody>
      </p:sp>
      <p:pic>
        <p:nvPicPr>
          <p:cNvPr id="2" name="Picture 4">
            <a:extLst>
              <a:ext uri="{FF2B5EF4-FFF2-40B4-BE49-F238E27FC236}">
                <a16:creationId xmlns:a16="http://schemas.microsoft.com/office/drawing/2014/main" id="{2EC0E3C7-D913-066A-7CBA-6178306AF809}"/>
              </a:ext>
            </a:extLst>
          </p:cNvPr>
          <p:cNvPicPr/>
          <p:nvPr/>
        </p:nvPicPr>
        <p:blipFill>
          <a:blip r:embed="rId17">
            <a:extLst>
              <a:ext uri="{28A0092B-C50C-407E-A947-70E740481C1C}">
                <a14:useLocalDpi xmlns:a14="http://schemas.microsoft.com/office/drawing/2010/main" val="0"/>
              </a:ext>
            </a:extLst>
          </a:blip>
          <a:srcRect/>
          <a:stretch/>
        </p:blipFill>
        <p:spPr bwMode="auto">
          <a:xfrm>
            <a:off x="6203753" y="2069872"/>
            <a:ext cx="1013532" cy="276859"/>
          </a:xfrm>
          <a:prstGeom prst="rect">
            <a:avLst/>
          </a:prstGeom>
          <a:noFill/>
        </p:spPr>
      </p:pic>
      <p:pic>
        <p:nvPicPr>
          <p:cNvPr id="5" name="Imagem 36">
            <a:extLst>
              <a:ext uri="{FF2B5EF4-FFF2-40B4-BE49-F238E27FC236}">
                <a16:creationId xmlns:a16="http://schemas.microsoft.com/office/drawing/2014/main" id="{74159F14-D718-946A-D846-E8B01F3DAB75}"/>
              </a:ext>
            </a:extLst>
          </p:cNvPr>
          <p:cNvPicPr/>
          <p:nvPr/>
        </p:nvPicPr>
        <p:blipFill>
          <a:blip r:embed="rId18">
            <a:extLst>
              <a:ext uri="{28A0092B-C50C-407E-A947-70E740481C1C}">
                <a14:useLocalDpi xmlns:a14="http://schemas.microsoft.com/office/drawing/2010/main" val="0"/>
              </a:ext>
            </a:extLst>
          </a:blip>
          <a:srcRect/>
          <a:stretch/>
        </p:blipFill>
        <p:spPr>
          <a:xfrm>
            <a:off x="5297170" y="4456349"/>
            <a:ext cx="324061" cy="402567"/>
          </a:xfrm>
          <a:prstGeom prst="rect">
            <a:avLst/>
          </a:prstGeom>
        </p:spPr>
      </p:pic>
      <p:pic>
        <p:nvPicPr>
          <p:cNvPr id="9" name="Imagem 44">
            <a:extLst>
              <a:ext uri="{FF2B5EF4-FFF2-40B4-BE49-F238E27FC236}">
                <a16:creationId xmlns:a16="http://schemas.microsoft.com/office/drawing/2014/main" id="{71820849-43A2-3A44-4BA0-94CEB7C128BF}"/>
              </a:ext>
            </a:extLst>
          </p:cNvPr>
          <p:cNvPicPr/>
          <p:nvPr/>
        </p:nvPicPr>
        <p:blipFill>
          <a:blip r:embed="rId19">
            <a:extLst>
              <a:ext uri="{28A0092B-C50C-407E-A947-70E740481C1C}">
                <a14:useLocalDpi xmlns:a14="http://schemas.microsoft.com/office/drawing/2010/main" val="0"/>
              </a:ext>
            </a:extLst>
          </a:blip>
          <a:srcRect/>
          <a:stretch/>
        </p:blipFill>
        <p:spPr>
          <a:xfrm>
            <a:off x="5400175" y="5863385"/>
            <a:ext cx="417540" cy="417540"/>
          </a:xfrm>
          <a:prstGeom prst="rect">
            <a:avLst/>
          </a:prstGeom>
        </p:spPr>
      </p:pic>
    </p:spTree>
    <p:extLst>
      <p:ext uri="{BB962C8B-B14F-4D97-AF65-F5344CB8AC3E}">
        <p14:creationId xmlns:p14="http://schemas.microsoft.com/office/powerpoint/2010/main" val="85810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79775C-139D-4D5A-A5B7-BB6FEDED316B}"/>
              </a:ext>
            </a:extLst>
          </p:cNvPr>
          <p:cNvSpPr>
            <a:spLocks noGrp="1"/>
          </p:cNvSpPr>
          <p:nvPr>
            <p:ph type="body" sz="quarter" idx="4294967295"/>
          </p:nvPr>
        </p:nvSpPr>
        <p:spPr>
          <a:xfrm>
            <a:off x="904419" y="831702"/>
            <a:ext cx="9383769" cy="866775"/>
          </a:xfrm>
        </p:spPr>
        <p:txBody>
          <a:bodyPr/>
          <a:lstStyle/>
          <a:p>
            <a:pPr marL="0" indent="0">
              <a:lnSpc>
                <a:spcPct val="85000"/>
              </a:lnSpc>
              <a:spcBef>
                <a:spcPts val="0"/>
              </a:spcBef>
              <a:buNone/>
            </a:pPr>
            <a:r>
              <a:rPr lang="en-US" sz="6000" b="1" spc="-150" dirty="0"/>
              <a:t>Serviços</a:t>
            </a:r>
          </a:p>
        </p:txBody>
      </p:sp>
      <p:grpSp>
        <p:nvGrpSpPr>
          <p:cNvPr id="37" name="Agrupar 36">
            <a:extLst>
              <a:ext uri="{FF2B5EF4-FFF2-40B4-BE49-F238E27FC236}">
                <a16:creationId xmlns:a16="http://schemas.microsoft.com/office/drawing/2014/main" id="{0F95DA67-564E-408C-BD2A-57CC677F1E84}"/>
              </a:ext>
            </a:extLst>
          </p:cNvPr>
          <p:cNvGrpSpPr/>
          <p:nvPr/>
        </p:nvGrpSpPr>
        <p:grpSpPr>
          <a:xfrm>
            <a:off x="687433" y="2250116"/>
            <a:ext cx="1845859" cy="1845859"/>
            <a:chOff x="1021423" y="2254079"/>
            <a:chExt cx="1845859" cy="1845859"/>
          </a:xfrm>
        </p:grpSpPr>
        <p:sp>
          <p:nvSpPr>
            <p:cNvPr id="8" name="Oval 7">
              <a:extLst>
                <a:ext uri="{FF2B5EF4-FFF2-40B4-BE49-F238E27FC236}">
                  <a16:creationId xmlns:a16="http://schemas.microsoft.com/office/drawing/2014/main" id="{FC951993-AA07-594F-8D5F-86F7383FD568}"/>
                </a:ext>
              </a:extLst>
            </p:cNvPr>
            <p:cNvSpPr/>
            <p:nvPr/>
          </p:nvSpPr>
          <p:spPr>
            <a:xfrm>
              <a:off x="1021423" y="2254079"/>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E316843C-AC92-4009-AB13-7584CC172D21}"/>
                </a:ext>
              </a:extLst>
            </p:cNvPr>
            <p:cNvSpPr txBox="1">
              <a:spLocks/>
            </p:cNvSpPr>
            <p:nvPr/>
          </p:nvSpPr>
          <p:spPr bwMode="auto">
            <a:xfrm>
              <a:off x="1330846" y="3190022"/>
              <a:ext cx="1268393" cy="276999"/>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Auditoria</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33" name="Graphic 32" descr="Magnifying glass">
              <a:extLst>
                <a:ext uri="{FF2B5EF4-FFF2-40B4-BE49-F238E27FC236}">
                  <a16:creationId xmlns:a16="http://schemas.microsoft.com/office/drawing/2014/main" id="{BE9DCCF1-67FE-374D-B565-22F4F6EEA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1797" y="2675090"/>
              <a:ext cx="457782" cy="457782"/>
            </a:xfrm>
            <a:prstGeom prst="rect">
              <a:avLst/>
            </a:prstGeom>
          </p:spPr>
        </p:pic>
      </p:grpSp>
      <p:grpSp>
        <p:nvGrpSpPr>
          <p:cNvPr id="29" name="Agrupar 28">
            <a:extLst>
              <a:ext uri="{FF2B5EF4-FFF2-40B4-BE49-F238E27FC236}">
                <a16:creationId xmlns:a16="http://schemas.microsoft.com/office/drawing/2014/main" id="{22084A93-D9B3-411B-BC17-1E6927F62E32}"/>
              </a:ext>
            </a:extLst>
          </p:cNvPr>
          <p:cNvGrpSpPr/>
          <p:nvPr/>
        </p:nvGrpSpPr>
        <p:grpSpPr>
          <a:xfrm>
            <a:off x="2545058" y="2250116"/>
            <a:ext cx="1845859" cy="1845859"/>
            <a:chOff x="2900120" y="2254080"/>
            <a:chExt cx="1845859" cy="1845859"/>
          </a:xfrm>
        </p:grpSpPr>
        <p:sp>
          <p:nvSpPr>
            <p:cNvPr id="30" name="Oval 29">
              <a:extLst>
                <a:ext uri="{FF2B5EF4-FFF2-40B4-BE49-F238E27FC236}">
                  <a16:creationId xmlns:a16="http://schemas.microsoft.com/office/drawing/2014/main" id="{EF329688-F4EA-3A44-BAF4-DBEBC6AEC81D}"/>
                </a:ext>
              </a:extLst>
            </p:cNvPr>
            <p:cNvSpPr/>
            <p:nvPr/>
          </p:nvSpPr>
          <p:spPr>
            <a:xfrm>
              <a:off x="2900120" y="2254080"/>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Content Placeholder 2">
              <a:extLst>
                <a:ext uri="{FF2B5EF4-FFF2-40B4-BE49-F238E27FC236}">
                  <a16:creationId xmlns:a16="http://schemas.microsoft.com/office/drawing/2014/main" id="{C8113E79-70F9-7C42-9FC9-7F1D2CC740E1}"/>
                </a:ext>
              </a:extLst>
            </p:cNvPr>
            <p:cNvSpPr txBox="1">
              <a:spLocks/>
            </p:cNvSpPr>
            <p:nvPr/>
          </p:nvSpPr>
          <p:spPr bwMode="auto">
            <a:xfrm>
              <a:off x="3285925" y="3183632"/>
              <a:ext cx="1059872" cy="276999"/>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err="1">
                  <a:ln>
                    <a:noFill/>
                  </a:ln>
                  <a:solidFill>
                    <a:srgbClr val="000000"/>
                  </a:solidFill>
                  <a:effectLst/>
                  <a:uLnTx/>
                  <a:uFillTx/>
                  <a:latin typeface="Arial"/>
                  <a:ea typeface="ＭＳ Ｐゴシック" charset="0"/>
                  <a:cs typeface="Arial Black"/>
                </a:rPr>
                <a:t>Fiscalidade</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34" name="Graphic 33" descr="Compass">
              <a:extLst>
                <a:ext uri="{FF2B5EF4-FFF2-40B4-BE49-F238E27FC236}">
                  <a16:creationId xmlns:a16="http://schemas.microsoft.com/office/drawing/2014/main" id="{952A6390-A720-1745-8434-BA9C41BA0A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7942" y="2662270"/>
              <a:ext cx="503989" cy="503989"/>
            </a:xfrm>
            <a:prstGeom prst="rect">
              <a:avLst/>
            </a:prstGeom>
          </p:spPr>
        </p:pic>
      </p:grpSp>
      <p:grpSp>
        <p:nvGrpSpPr>
          <p:cNvPr id="25" name="Agrupar 24">
            <a:extLst>
              <a:ext uri="{FF2B5EF4-FFF2-40B4-BE49-F238E27FC236}">
                <a16:creationId xmlns:a16="http://schemas.microsoft.com/office/drawing/2014/main" id="{3695F84D-CADD-43E7-9162-785E7705AFA8}"/>
              </a:ext>
            </a:extLst>
          </p:cNvPr>
          <p:cNvGrpSpPr/>
          <p:nvPr/>
        </p:nvGrpSpPr>
        <p:grpSpPr>
          <a:xfrm>
            <a:off x="4402683" y="2238223"/>
            <a:ext cx="1866362" cy="1845859"/>
            <a:chOff x="4772320" y="2261407"/>
            <a:chExt cx="1866362" cy="1845859"/>
          </a:xfrm>
        </p:grpSpPr>
        <p:sp>
          <p:nvSpPr>
            <p:cNvPr id="31" name="Oval 30">
              <a:extLst>
                <a:ext uri="{FF2B5EF4-FFF2-40B4-BE49-F238E27FC236}">
                  <a16:creationId xmlns:a16="http://schemas.microsoft.com/office/drawing/2014/main" id="{F2B83F7C-F296-C540-93F1-6799AB6BA56F}"/>
                </a:ext>
              </a:extLst>
            </p:cNvPr>
            <p:cNvSpPr/>
            <p:nvPr/>
          </p:nvSpPr>
          <p:spPr>
            <a:xfrm>
              <a:off x="4772320" y="2261407"/>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Content Placeholder 2">
              <a:extLst>
                <a:ext uri="{FF2B5EF4-FFF2-40B4-BE49-F238E27FC236}">
                  <a16:creationId xmlns:a16="http://schemas.microsoft.com/office/drawing/2014/main" id="{738620EA-76BF-7C4D-B543-7ECC6D7B523D}"/>
                </a:ext>
              </a:extLst>
            </p:cNvPr>
            <p:cNvSpPr txBox="1">
              <a:spLocks/>
            </p:cNvSpPr>
            <p:nvPr/>
          </p:nvSpPr>
          <p:spPr bwMode="auto">
            <a:xfrm>
              <a:off x="4776136" y="3183719"/>
              <a:ext cx="1862546"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Corporate </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Finance</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35" name="Graphic 34" descr="Playbook">
              <a:extLst>
                <a:ext uri="{FF2B5EF4-FFF2-40B4-BE49-F238E27FC236}">
                  <a16:creationId xmlns:a16="http://schemas.microsoft.com/office/drawing/2014/main" id="{D8EF7B65-75CF-4F47-A34B-CFE0B50BB5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0990" y="2638263"/>
              <a:ext cx="503989" cy="503989"/>
            </a:xfrm>
            <a:prstGeom prst="rect">
              <a:avLst/>
            </a:prstGeom>
          </p:spPr>
        </p:pic>
      </p:grpSp>
      <p:grpSp>
        <p:nvGrpSpPr>
          <p:cNvPr id="19" name="Agrupar 18">
            <a:extLst>
              <a:ext uri="{FF2B5EF4-FFF2-40B4-BE49-F238E27FC236}">
                <a16:creationId xmlns:a16="http://schemas.microsoft.com/office/drawing/2014/main" id="{A3ADAD5F-D9D6-48F2-B2EF-3D652D6EB627}"/>
              </a:ext>
            </a:extLst>
          </p:cNvPr>
          <p:cNvGrpSpPr/>
          <p:nvPr/>
        </p:nvGrpSpPr>
        <p:grpSpPr>
          <a:xfrm>
            <a:off x="1578712" y="4004799"/>
            <a:ext cx="1845859" cy="1845859"/>
            <a:chOff x="8523820" y="2257560"/>
            <a:chExt cx="1845859" cy="1845859"/>
          </a:xfrm>
        </p:grpSpPr>
        <p:sp>
          <p:nvSpPr>
            <p:cNvPr id="32" name="Oval 31">
              <a:extLst>
                <a:ext uri="{FF2B5EF4-FFF2-40B4-BE49-F238E27FC236}">
                  <a16:creationId xmlns:a16="http://schemas.microsoft.com/office/drawing/2014/main" id="{D6FAA5C6-7023-D14D-A2B2-D57E401FF39D}"/>
                </a:ext>
              </a:extLst>
            </p:cNvPr>
            <p:cNvSpPr/>
            <p:nvPr/>
          </p:nvSpPr>
          <p:spPr>
            <a:xfrm>
              <a:off x="8523820" y="2257560"/>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Content Placeholder 2">
              <a:extLst>
                <a:ext uri="{FF2B5EF4-FFF2-40B4-BE49-F238E27FC236}">
                  <a16:creationId xmlns:a16="http://schemas.microsoft.com/office/drawing/2014/main" id="{1763A686-C4A4-F546-BD6C-932F6056AB00}"/>
                </a:ext>
              </a:extLst>
            </p:cNvPr>
            <p:cNvSpPr txBox="1">
              <a:spLocks/>
            </p:cNvSpPr>
            <p:nvPr/>
          </p:nvSpPr>
          <p:spPr bwMode="auto">
            <a:xfrm>
              <a:off x="8894840" y="3213332"/>
              <a:ext cx="1166091" cy="276999"/>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err="1">
                  <a:ln>
                    <a:noFill/>
                  </a:ln>
                  <a:solidFill>
                    <a:srgbClr val="000000"/>
                  </a:solidFill>
                  <a:effectLst/>
                  <a:uLnTx/>
                  <a:uFillTx/>
                  <a:latin typeface="Arial"/>
                  <a:ea typeface="ＭＳ Ｐゴシック" charset="0"/>
                  <a:cs typeface="Arial Black"/>
                </a:rPr>
                <a:t>Risco</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36" name="Graphic 35" descr="Lock">
              <a:extLst>
                <a:ext uri="{FF2B5EF4-FFF2-40B4-BE49-F238E27FC236}">
                  <a16:creationId xmlns:a16="http://schemas.microsoft.com/office/drawing/2014/main" id="{1D59FB75-54B5-8F4F-8BA2-3C003157DC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19204" y="2627074"/>
              <a:ext cx="489623" cy="489623"/>
            </a:xfrm>
            <a:prstGeom prst="rect">
              <a:avLst/>
            </a:prstGeom>
          </p:spPr>
        </p:pic>
      </p:grpSp>
      <p:grpSp>
        <p:nvGrpSpPr>
          <p:cNvPr id="11" name="Agrupar 10">
            <a:extLst>
              <a:ext uri="{FF2B5EF4-FFF2-40B4-BE49-F238E27FC236}">
                <a16:creationId xmlns:a16="http://schemas.microsoft.com/office/drawing/2014/main" id="{3F50CF73-B070-4E46-8C1B-FBEA03BB14F8}"/>
              </a:ext>
            </a:extLst>
          </p:cNvPr>
          <p:cNvGrpSpPr/>
          <p:nvPr/>
        </p:nvGrpSpPr>
        <p:grpSpPr>
          <a:xfrm>
            <a:off x="3419653" y="4021509"/>
            <a:ext cx="1862546" cy="1845859"/>
            <a:chOff x="1034444" y="4164417"/>
            <a:chExt cx="1862546" cy="1845859"/>
          </a:xfrm>
        </p:grpSpPr>
        <p:sp>
          <p:nvSpPr>
            <p:cNvPr id="4" name="Oval 3">
              <a:extLst>
                <a:ext uri="{FF2B5EF4-FFF2-40B4-BE49-F238E27FC236}">
                  <a16:creationId xmlns:a16="http://schemas.microsoft.com/office/drawing/2014/main" id="{02576C43-48BF-448F-ABAF-6803BDFD8EDF}"/>
                </a:ext>
              </a:extLst>
            </p:cNvPr>
            <p:cNvSpPr/>
            <p:nvPr/>
          </p:nvSpPr>
          <p:spPr>
            <a:xfrm>
              <a:off x="1044383" y="4164417"/>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41F0B7B3-AAC8-4CDE-B1E9-7E72E133553D}"/>
                </a:ext>
              </a:extLst>
            </p:cNvPr>
            <p:cNvSpPr txBox="1">
              <a:spLocks/>
            </p:cNvSpPr>
            <p:nvPr/>
          </p:nvSpPr>
          <p:spPr bwMode="auto">
            <a:xfrm>
              <a:off x="1034444" y="5090884"/>
              <a:ext cx="1862546"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err="1">
                  <a:ln>
                    <a:noFill/>
                  </a:ln>
                  <a:solidFill>
                    <a:srgbClr val="000000"/>
                  </a:solidFill>
                  <a:effectLst/>
                  <a:uLnTx/>
                  <a:uFillTx/>
                  <a:latin typeface="Arial"/>
                  <a:ea typeface="ＭＳ Ｐゴシック" charset="0"/>
                  <a:cs typeface="Arial Black"/>
                </a:rPr>
                <a:t>Benefícios</a:t>
              </a: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 &amp;</a:t>
              </a:r>
            </a:p>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lang="en-US" sz="1800" b="1" spc="-150" dirty="0" err="1">
                  <a:solidFill>
                    <a:srgbClr val="000000"/>
                  </a:solidFill>
                  <a:latin typeface="Arial"/>
                </a:rPr>
                <a:t>Incentivos</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sp>
          <p:nvSpPr>
            <p:cNvPr id="24" name="Freeform 54">
              <a:extLst>
                <a:ext uri="{FF2B5EF4-FFF2-40B4-BE49-F238E27FC236}">
                  <a16:creationId xmlns:a16="http://schemas.microsoft.com/office/drawing/2014/main" id="{9F369DD1-FB66-4426-AFF6-ABA63C4FEF04}"/>
                </a:ext>
              </a:extLst>
            </p:cNvPr>
            <p:cNvSpPr>
              <a:spLocks noEditPoints="1"/>
            </p:cNvSpPr>
            <p:nvPr/>
          </p:nvSpPr>
          <p:spPr bwMode="auto">
            <a:xfrm>
              <a:off x="1775750" y="4566695"/>
              <a:ext cx="395234" cy="395234"/>
            </a:xfrm>
            <a:custGeom>
              <a:avLst/>
              <a:gdLst>
                <a:gd name="T0" fmla="*/ 0 w 220"/>
                <a:gd name="T1" fmla="*/ 110 h 220"/>
                <a:gd name="T2" fmla="*/ 220 w 220"/>
                <a:gd name="T3" fmla="*/ 110 h 220"/>
                <a:gd name="T4" fmla="*/ 115 w 220"/>
                <a:gd name="T5" fmla="*/ 206 h 220"/>
                <a:gd name="T6" fmla="*/ 114 w 220"/>
                <a:gd name="T7" fmla="*/ 160 h 220"/>
                <a:gd name="T8" fmla="*/ 115 w 220"/>
                <a:gd name="T9" fmla="*/ 206 h 220"/>
                <a:gd name="T10" fmla="*/ 174 w 220"/>
                <a:gd name="T11" fmla="*/ 181 h 220"/>
                <a:gd name="T12" fmla="*/ 155 w 220"/>
                <a:gd name="T13" fmla="*/ 169 h 220"/>
                <a:gd name="T14" fmla="*/ 64 w 220"/>
                <a:gd name="T15" fmla="*/ 50 h 220"/>
                <a:gd name="T16" fmla="*/ 83 w 220"/>
                <a:gd name="T17" fmla="*/ 17 h 220"/>
                <a:gd name="T18" fmla="*/ 105 w 220"/>
                <a:gd name="T19" fmla="*/ 14 h 220"/>
                <a:gd name="T20" fmla="*/ 72 w 220"/>
                <a:gd name="T21" fmla="*/ 53 h 220"/>
                <a:gd name="T22" fmla="*/ 105 w 220"/>
                <a:gd name="T23" fmla="*/ 68 h 220"/>
                <a:gd name="T24" fmla="*/ 63 w 220"/>
                <a:gd name="T25" fmla="*/ 105 h 220"/>
                <a:gd name="T26" fmla="*/ 105 w 220"/>
                <a:gd name="T27" fmla="*/ 68 h 220"/>
                <a:gd name="T28" fmla="*/ 105 w 220"/>
                <a:gd name="T29" fmla="*/ 151 h 220"/>
                <a:gd name="T30" fmla="*/ 63 w 220"/>
                <a:gd name="T31" fmla="*/ 114 h 220"/>
                <a:gd name="T32" fmla="*/ 105 w 220"/>
                <a:gd name="T33" fmla="*/ 160 h 220"/>
                <a:gd name="T34" fmla="*/ 105 w 220"/>
                <a:gd name="T35" fmla="*/ 206 h 220"/>
                <a:gd name="T36" fmla="*/ 105 w 220"/>
                <a:gd name="T37" fmla="*/ 160 h 220"/>
                <a:gd name="T38" fmla="*/ 45 w 220"/>
                <a:gd name="T39" fmla="*/ 181 h 220"/>
                <a:gd name="T40" fmla="*/ 83 w 220"/>
                <a:gd name="T41" fmla="*/ 202 h 220"/>
                <a:gd name="T42" fmla="*/ 114 w 220"/>
                <a:gd name="T43" fmla="*/ 114 h 220"/>
                <a:gd name="T44" fmla="*/ 150 w 220"/>
                <a:gd name="T45" fmla="*/ 158 h 220"/>
                <a:gd name="T46" fmla="*/ 114 w 220"/>
                <a:gd name="T47" fmla="*/ 105 h 220"/>
                <a:gd name="T48" fmla="*/ 150 w 220"/>
                <a:gd name="T49" fmla="*/ 62 h 220"/>
                <a:gd name="T50" fmla="*/ 114 w 220"/>
                <a:gd name="T51" fmla="*/ 105 h 220"/>
                <a:gd name="T52" fmla="*/ 114 w 220"/>
                <a:gd name="T53" fmla="*/ 14 h 220"/>
                <a:gd name="T54" fmla="*/ 147 w 220"/>
                <a:gd name="T55" fmla="*/ 53 h 220"/>
                <a:gd name="T56" fmla="*/ 136 w 220"/>
                <a:gd name="T57" fmla="*/ 17 h 220"/>
                <a:gd name="T58" fmla="*/ 155 w 220"/>
                <a:gd name="T59" fmla="*/ 50 h 220"/>
                <a:gd name="T60" fmla="*/ 39 w 220"/>
                <a:gd name="T61" fmla="*/ 45 h 220"/>
                <a:gd name="T62" fmla="*/ 55 w 220"/>
                <a:gd name="T63" fmla="*/ 105 h 220"/>
                <a:gd name="T64" fmla="*/ 39 w 220"/>
                <a:gd name="T65" fmla="*/ 45 h 220"/>
                <a:gd name="T66" fmla="*/ 61 w 220"/>
                <a:gd name="T67" fmla="*/ 161 h 220"/>
                <a:gd name="T68" fmla="*/ 14 w 220"/>
                <a:gd name="T69" fmla="*/ 114 h 220"/>
                <a:gd name="T70" fmla="*/ 181 w 220"/>
                <a:gd name="T71" fmla="*/ 174 h 220"/>
                <a:gd name="T72" fmla="*/ 165 w 220"/>
                <a:gd name="T73" fmla="*/ 114 h 220"/>
                <a:gd name="T74" fmla="*/ 181 w 220"/>
                <a:gd name="T75" fmla="*/ 174 h 220"/>
                <a:gd name="T76" fmla="*/ 158 w 220"/>
                <a:gd name="T77" fmla="*/ 58 h 220"/>
                <a:gd name="T78" fmla="*/ 206 w 220"/>
                <a:gd name="T79" fmla="*/ 10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220">
                  <a:moveTo>
                    <a:pt x="110" y="0"/>
                  </a:moveTo>
                  <a:cubicBezTo>
                    <a:pt x="49" y="0"/>
                    <a:pt x="0" y="49"/>
                    <a:pt x="0" y="110"/>
                  </a:cubicBezTo>
                  <a:cubicBezTo>
                    <a:pt x="0" y="170"/>
                    <a:pt x="49" y="220"/>
                    <a:pt x="110" y="220"/>
                  </a:cubicBezTo>
                  <a:cubicBezTo>
                    <a:pt x="170" y="220"/>
                    <a:pt x="220" y="170"/>
                    <a:pt x="220" y="110"/>
                  </a:cubicBezTo>
                  <a:cubicBezTo>
                    <a:pt x="220" y="49"/>
                    <a:pt x="170" y="0"/>
                    <a:pt x="110" y="0"/>
                  </a:cubicBezTo>
                  <a:close/>
                  <a:moveTo>
                    <a:pt x="115" y="206"/>
                  </a:moveTo>
                  <a:cubicBezTo>
                    <a:pt x="114" y="206"/>
                    <a:pt x="114" y="206"/>
                    <a:pt x="114" y="206"/>
                  </a:cubicBezTo>
                  <a:cubicBezTo>
                    <a:pt x="114" y="160"/>
                    <a:pt x="114" y="160"/>
                    <a:pt x="114" y="160"/>
                  </a:cubicBezTo>
                  <a:cubicBezTo>
                    <a:pt x="125" y="160"/>
                    <a:pt x="137" y="163"/>
                    <a:pt x="147" y="166"/>
                  </a:cubicBezTo>
                  <a:cubicBezTo>
                    <a:pt x="139" y="188"/>
                    <a:pt x="128" y="203"/>
                    <a:pt x="115" y="206"/>
                  </a:cubicBezTo>
                  <a:close/>
                  <a:moveTo>
                    <a:pt x="155" y="169"/>
                  </a:moveTo>
                  <a:cubicBezTo>
                    <a:pt x="162" y="173"/>
                    <a:pt x="168" y="176"/>
                    <a:pt x="174" y="181"/>
                  </a:cubicBezTo>
                  <a:cubicBezTo>
                    <a:pt x="164" y="191"/>
                    <a:pt x="151" y="198"/>
                    <a:pt x="136" y="202"/>
                  </a:cubicBezTo>
                  <a:cubicBezTo>
                    <a:pt x="144" y="194"/>
                    <a:pt x="150" y="183"/>
                    <a:pt x="155" y="169"/>
                  </a:cubicBezTo>
                  <a:close/>
                  <a:moveTo>
                    <a:pt x="83" y="17"/>
                  </a:moveTo>
                  <a:cubicBezTo>
                    <a:pt x="75" y="25"/>
                    <a:pt x="69" y="36"/>
                    <a:pt x="64" y="50"/>
                  </a:cubicBezTo>
                  <a:cubicBezTo>
                    <a:pt x="57" y="47"/>
                    <a:pt x="51" y="43"/>
                    <a:pt x="45" y="39"/>
                  </a:cubicBezTo>
                  <a:cubicBezTo>
                    <a:pt x="56" y="29"/>
                    <a:pt x="69" y="22"/>
                    <a:pt x="83" y="17"/>
                  </a:cubicBezTo>
                  <a:close/>
                  <a:moveTo>
                    <a:pt x="105" y="14"/>
                  </a:moveTo>
                  <a:cubicBezTo>
                    <a:pt x="105" y="14"/>
                    <a:pt x="105" y="14"/>
                    <a:pt x="105" y="14"/>
                  </a:cubicBezTo>
                  <a:cubicBezTo>
                    <a:pt x="105" y="59"/>
                    <a:pt x="105" y="59"/>
                    <a:pt x="105" y="59"/>
                  </a:cubicBezTo>
                  <a:cubicBezTo>
                    <a:pt x="94" y="59"/>
                    <a:pt x="83" y="57"/>
                    <a:pt x="72" y="53"/>
                  </a:cubicBezTo>
                  <a:cubicBezTo>
                    <a:pt x="80" y="32"/>
                    <a:pt x="92" y="17"/>
                    <a:pt x="105" y="14"/>
                  </a:cubicBezTo>
                  <a:close/>
                  <a:moveTo>
                    <a:pt x="105" y="68"/>
                  </a:moveTo>
                  <a:cubicBezTo>
                    <a:pt x="105" y="105"/>
                    <a:pt x="105" y="105"/>
                    <a:pt x="105" y="105"/>
                  </a:cubicBezTo>
                  <a:cubicBezTo>
                    <a:pt x="63" y="105"/>
                    <a:pt x="63" y="105"/>
                    <a:pt x="63" y="105"/>
                  </a:cubicBezTo>
                  <a:cubicBezTo>
                    <a:pt x="64" y="90"/>
                    <a:pt x="66" y="75"/>
                    <a:pt x="70" y="62"/>
                  </a:cubicBezTo>
                  <a:cubicBezTo>
                    <a:pt x="81" y="65"/>
                    <a:pt x="93" y="68"/>
                    <a:pt x="105" y="68"/>
                  </a:cubicBezTo>
                  <a:close/>
                  <a:moveTo>
                    <a:pt x="105" y="114"/>
                  </a:moveTo>
                  <a:cubicBezTo>
                    <a:pt x="105" y="151"/>
                    <a:pt x="105" y="151"/>
                    <a:pt x="105" y="151"/>
                  </a:cubicBezTo>
                  <a:cubicBezTo>
                    <a:pt x="93" y="152"/>
                    <a:pt x="81" y="154"/>
                    <a:pt x="70" y="158"/>
                  </a:cubicBezTo>
                  <a:cubicBezTo>
                    <a:pt x="66" y="145"/>
                    <a:pt x="64" y="130"/>
                    <a:pt x="63" y="114"/>
                  </a:cubicBezTo>
                  <a:lnTo>
                    <a:pt x="105" y="114"/>
                  </a:lnTo>
                  <a:close/>
                  <a:moveTo>
                    <a:pt x="105" y="160"/>
                  </a:moveTo>
                  <a:cubicBezTo>
                    <a:pt x="105" y="206"/>
                    <a:pt x="105" y="206"/>
                    <a:pt x="105" y="206"/>
                  </a:cubicBezTo>
                  <a:cubicBezTo>
                    <a:pt x="105" y="206"/>
                    <a:pt x="105" y="206"/>
                    <a:pt x="105" y="206"/>
                  </a:cubicBezTo>
                  <a:cubicBezTo>
                    <a:pt x="92" y="203"/>
                    <a:pt x="80" y="188"/>
                    <a:pt x="72" y="166"/>
                  </a:cubicBezTo>
                  <a:cubicBezTo>
                    <a:pt x="83" y="163"/>
                    <a:pt x="94" y="160"/>
                    <a:pt x="105" y="160"/>
                  </a:cubicBezTo>
                  <a:close/>
                  <a:moveTo>
                    <a:pt x="83" y="202"/>
                  </a:moveTo>
                  <a:cubicBezTo>
                    <a:pt x="69" y="198"/>
                    <a:pt x="56" y="191"/>
                    <a:pt x="45" y="181"/>
                  </a:cubicBezTo>
                  <a:cubicBezTo>
                    <a:pt x="51" y="176"/>
                    <a:pt x="57" y="173"/>
                    <a:pt x="64" y="169"/>
                  </a:cubicBezTo>
                  <a:cubicBezTo>
                    <a:pt x="69" y="183"/>
                    <a:pt x="75" y="194"/>
                    <a:pt x="83" y="202"/>
                  </a:cubicBezTo>
                  <a:close/>
                  <a:moveTo>
                    <a:pt x="114" y="151"/>
                  </a:moveTo>
                  <a:cubicBezTo>
                    <a:pt x="114" y="114"/>
                    <a:pt x="114" y="114"/>
                    <a:pt x="114" y="114"/>
                  </a:cubicBezTo>
                  <a:cubicBezTo>
                    <a:pt x="156" y="114"/>
                    <a:pt x="156" y="114"/>
                    <a:pt x="156" y="114"/>
                  </a:cubicBezTo>
                  <a:cubicBezTo>
                    <a:pt x="156" y="130"/>
                    <a:pt x="153" y="145"/>
                    <a:pt x="150" y="158"/>
                  </a:cubicBezTo>
                  <a:cubicBezTo>
                    <a:pt x="138" y="154"/>
                    <a:pt x="126" y="152"/>
                    <a:pt x="114" y="151"/>
                  </a:cubicBezTo>
                  <a:close/>
                  <a:moveTo>
                    <a:pt x="114" y="105"/>
                  </a:moveTo>
                  <a:cubicBezTo>
                    <a:pt x="114" y="68"/>
                    <a:pt x="114" y="68"/>
                    <a:pt x="114" y="68"/>
                  </a:cubicBezTo>
                  <a:cubicBezTo>
                    <a:pt x="126" y="68"/>
                    <a:pt x="138" y="65"/>
                    <a:pt x="150" y="62"/>
                  </a:cubicBezTo>
                  <a:cubicBezTo>
                    <a:pt x="153" y="75"/>
                    <a:pt x="156" y="90"/>
                    <a:pt x="156" y="105"/>
                  </a:cubicBezTo>
                  <a:lnTo>
                    <a:pt x="114" y="105"/>
                  </a:lnTo>
                  <a:close/>
                  <a:moveTo>
                    <a:pt x="114" y="59"/>
                  </a:moveTo>
                  <a:cubicBezTo>
                    <a:pt x="114" y="14"/>
                    <a:pt x="114" y="14"/>
                    <a:pt x="114" y="14"/>
                  </a:cubicBezTo>
                  <a:cubicBezTo>
                    <a:pt x="114" y="14"/>
                    <a:pt x="114" y="14"/>
                    <a:pt x="115" y="14"/>
                  </a:cubicBezTo>
                  <a:cubicBezTo>
                    <a:pt x="128" y="17"/>
                    <a:pt x="139" y="32"/>
                    <a:pt x="147" y="53"/>
                  </a:cubicBezTo>
                  <a:cubicBezTo>
                    <a:pt x="137" y="57"/>
                    <a:pt x="125" y="59"/>
                    <a:pt x="114" y="59"/>
                  </a:cubicBezTo>
                  <a:close/>
                  <a:moveTo>
                    <a:pt x="136" y="17"/>
                  </a:moveTo>
                  <a:cubicBezTo>
                    <a:pt x="151" y="22"/>
                    <a:pt x="164" y="29"/>
                    <a:pt x="174" y="39"/>
                  </a:cubicBezTo>
                  <a:cubicBezTo>
                    <a:pt x="168" y="43"/>
                    <a:pt x="162" y="47"/>
                    <a:pt x="155" y="50"/>
                  </a:cubicBezTo>
                  <a:cubicBezTo>
                    <a:pt x="150" y="36"/>
                    <a:pt x="144" y="25"/>
                    <a:pt x="136" y="17"/>
                  </a:cubicBezTo>
                  <a:close/>
                  <a:moveTo>
                    <a:pt x="39" y="45"/>
                  </a:moveTo>
                  <a:cubicBezTo>
                    <a:pt x="46" y="50"/>
                    <a:pt x="53" y="55"/>
                    <a:pt x="61" y="58"/>
                  </a:cubicBezTo>
                  <a:cubicBezTo>
                    <a:pt x="58" y="72"/>
                    <a:pt x="55" y="88"/>
                    <a:pt x="55" y="105"/>
                  </a:cubicBezTo>
                  <a:cubicBezTo>
                    <a:pt x="14" y="105"/>
                    <a:pt x="14" y="105"/>
                    <a:pt x="14" y="105"/>
                  </a:cubicBezTo>
                  <a:cubicBezTo>
                    <a:pt x="15" y="82"/>
                    <a:pt x="24" y="61"/>
                    <a:pt x="39" y="45"/>
                  </a:cubicBezTo>
                  <a:close/>
                  <a:moveTo>
                    <a:pt x="55" y="114"/>
                  </a:moveTo>
                  <a:cubicBezTo>
                    <a:pt x="55" y="131"/>
                    <a:pt x="58" y="147"/>
                    <a:pt x="61" y="161"/>
                  </a:cubicBezTo>
                  <a:cubicBezTo>
                    <a:pt x="53" y="165"/>
                    <a:pt x="46" y="169"/>
                    <a:pt x="39" y="174"/>
                  </a:cubicBezTo>
                  <a:cubicBezTo>
                    <a:pt x="24" y="158"/>
                    <a:pt x="15" y="137"/>
                    <a:pt x="14" y="114"/>
                  </a:cubicBezTo>
                  <a:lnTo>
                    <a:pt x="55" y="114"/>
                  </a:lnTo>
                  <a:close/>
                  <a:moveTo>
                    <a:pt x="181" y="174"/>
                  </a:moveTo>
                  <a:cubicBezTo>
                    <a:pt x="174" y="169"/>
                    <a:pt x="166" y="165"/>
                    <a:pt x="158" y="161"/>
                  </a:cubicBezTo>
                  <a:cubicBezTo>
                    <a:pt x="162" y="147"/>
                    <a:pt x="164" y="131"/>
                    <a:pt x="165" y="114"/>
                  </a:cubicBezTo>
                  <a:cubicBezTo>
                    <a:pt x="206" y="114"/>
                    <a:pt x="206" y="114"/>
                    <a:pt x="206" y="114"/>
                  </a:cubicBezTo>
                  <a:cubicBezTo>
                    <a:pt x="205" y="137"/>
                    <a:pt x="195" y="158"/>
                    <a:pt x="181" y="174"/>
                  </a:cubicBezTo>
                  <a:close/>
                  <a:moveTo>
                    <a:pt x="165" y="105"/>
                  </a:moveTo>
                  <a:cubicBezTo>
                    <a:pt x="164" y="88"/>
                    <a:pt x="162" y="72"/>
                    <a:pt x="158" y="58"/>
                  </a:cubicBezTo>
                  <a:cubicBezTo>
                    <a:pt x="166" y="55"/>
                    <a:pt x="174" y="50"/>
                    <a:pt x="181" y="45"/>
                  </a:cubicBezTo>
                  <a:cubicBezTo>
                    <a:pt x="195" y="61"/>
                    <a:pt x="205" y="82"/>
                    <a:pt x="206" y="105"/>
                  </a:cubicBezTo>
                  <a:lnTo>
                    <a:pt x="165" y="10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a:ea typeface="+mn-ea"/>
                <a:cs typeface="+mn-cs"/>
              </a:endParaRPr>
            </a:p>
          </p:txBody>
        </p:sp>
      </p:grpSp>
      <p:grpSp>
        <p:nvGrpSpPr>
          <p:cNvPr id="15" name="Agrupar 14">
            <a:extLst>
              <a:ext uri="{FF2B5EF4-FFF2-40B4-BE49-F238E27FC236}">
                <a16:creationId xmlns:a16="http://schemas.microsoft.com/office/drawing/2014/main" id="{D2FF1AFA-83CB-405E-A826-054E96C36775}"/>
              </a:ext>
            </a:extLst>
          </p:cNvPr>
          <p:cNvGrpSpPr/>
          <p:nvPr/>
        </p:nvGrpSpPr>
        <p:grpSpPr>
          <a:xfrm>
            <a:off x="5289563" y="4056353"/>
            <a:ext cx="1862546" cy="1845859"/>
            <a:chOff x="2908664" y="4164417"/>
            <a:chExt cx="1862546" cy="1845859"/>
          </a:xfrm>
        </p:grpSpPr>
        <p:sp>
          <p:nvSpPr>
            <p:cNvPr id="5" name="Oval 4">
              <a:extLst>
                <a:ext uri="{FF2B5EF4-FFF2-40B4-BE49-F238E27FC236}">
                  <a16:creationId xmlns:a16="http://schemas.microsoft.com/office/drawing/2014/main" id="{330004D4-9414-4687-A114-E67E23478624}"/>
                </a:ext>
              </a:extLst>
            </p:cNvPr>
            <p:cNvSpPr/>
            <p:nvPr/>
          </p:nvSpPr>
          <p:spPr>
            <a:xfrm>
              <a:off x="2918603" y="4164417"/>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197ADC26-6D17-4A19-A729-4B33DE1161F2}"/>
                </a:ext>
              </a:extLst>
            </p:cNvPr>
            <p:cNvSpPr txBox="1">
              <a:spLocks/>
            </p:cNvSpPr>
            <p:nvPr/>
          </p:nvSpPr>
          <p:spPr bwMode="auto">
            <a:xfrm>
              <a:off x="2908664" y="4975583"/>
              <a:ext cx="1862546"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IT</a:t>
              </a:r>
              <a:b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b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Consulting</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sp>
          <p:nvSpPr>
            <p:cNvPr id="27" name="Freeform 5">
              <a:extLst>
                <a:ext uri="{FF2B5EF4-FFF2-40B4-BE49-F238E27FC236}">
                  <a16:creationId xmlns:a16="http://schemas.microsoft.com/office/drawing/2014/main" id="{8ACAB0E3-103C-44C7-8DF1-3ADEBB3486F8}"/>
                </a:ext>
              </a:extLst>
            </p:cNvPr>
            <p:cNvSpPr>
              <a:spLocks/>
            </p:cNvSpPr>
            <p:nvPr/>
          </p:nvSpPr>
          <p:spPr bwMode="auto">
            <a:xfrm>
              <a:off x="3673498" y="4612182"/>
              <a:ext cx="332878" cy="258213"/>
            </a:xfrm>
            <a:custGeom>
              <a:avLst/>
              <a:gdLst>
                <a:gd name="T0" fmla="*/ 235 w 241"/>
                <a:gd name="T1" fmla="*/ 28 h 187"/>
                <a:gd name="T2" fmla="*/ 211 w 241"/>
                <a:gd name="T3" fmla="*/ 5 h 187"/>
                <a:gd name="T4" fmla="*/ 191 w 241"/>
                <a:gd name="T5" fmla="*/ 5 h 187"/>
                <a:gd name="T6" fmla="*/ 98 w 241"/>
                <a:gd name="T7" fmla="*/ 103 h 187"/>
                <a:gd name="T8" fmla="*/ 49 w 241"/>
                <a:gd name="T9" fmla="*/ 53 h 187"/>
                <a:gd name="T10" fmla="*/ 29 w 241"/>
                <a:gd name="T11" fmla="*/ 52 h 187"/>
                <a:gd name="T12" fmla="*/ 5 w 241"/>
                <a:gd name="T13" fmla="*/ 75 h 187"/>
                <a:gd name="T14" fmla="*/ 5 w 241"/>
                <a:gd name="T15" fmla="*/ 95 h 187"/>
                <a:gd name="T16" fmla="*/ 85 w 241"/>
                <a:gd name="T17" fmla="*/ 179 h 187"/>
                <a:gd name="T18" fmla="*/ 88 w 241"/>
                <a:gd name="T19" fmla="*/ 181 h 187"/>
                <a:gd name="T20" fmla="*/ 107 w 241"/>
                <a:gd name="T21" fmla="*/ 181 h 187"/>
                <a:gd name="T22" fmla="*/ 110 w 241"/>
                <a:gd name="T23" fmla="*/ 179 h 187"/>
                <a:gd name="T24" fmla="*/ 235 w 241"/>
                <a:gd name="T25" fmla="*/ 48 h 187"/>
                <a:gd name="T26" fmla="*/ 235 w 241"/>
                <a:gd name="T27"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87">
                  <a:moveTo>
                    <a:pt x="235" y="28"/>
                  </a:moveTo>
                  <a:cubicBezTo>
                    <a:pt x="211" y="5"/>
                    <a:pt x="211" y="5"/>
                    <a:pt x="211" y="5"/>
                  </a:cubicBezTo>
                  <a:cubicBezTo>
                    <a:pt x="206" y="0"/>
                    <a:pt x="197" y="0"/>
                    <a:pt x="191" y="5"/>
                  </a:cubicBezTo>
                  <a:cubicBezTo>
                    <a:pt x="98" y="103"/>
                    <a:pt x="98" y="103"/>
                    <a:pt x="98" y="103"/>
                  </a:cubicBezTo>
                  <a:cubicBezTo>
                    <a:pt x="49" y="53"/>
                    <a:pt x="49" y="53"/>
                    <a:pt x="49" y="53"/>
                  </a:cubicBezTo>
                  <a:cubicBezTo>
                    <a:pt x="44" y="47"/>
                    <a:pt x="35" y="47"/>
                    <a:pt x="29" y="52"/>
                  </a:cubicBezTo>
                  <a:cubicBezTo>
                    <a:pt x="5" y="75"/>
                    <a:pt x="5" y="75"/>
                    <a:pt x="5" y="75"/>
                  </a:cubicBezTo>
                  <a:cubicBezTo>
                    <a:pt x="0" y="80"/>
                    <a:pt x="0" y="89"/>
                    <a:pt x="5" y="95"/>
                  </a:cubicBezTo>
                  <a:cubicBezTo>
                    <a:pt x="5" y="95"/>
                    <a:pt x="80" y="173"/>
                    <a:pt x="85" y="179"/>
                  </a:cubicBezTo>
                  <a:cubicBezTo>
                    <a:pt x="88" y="181"/>
                    <a:pt x="88" y="181"/>
                    <a:pt x="88" y="181"/>
                  </a:cubicBezTo>
                  <a:cubicBezTo>
                    <a:pt x="93" y="187"/>
                    <a:pt x="102" y="187"/>
                    <a:pt x="107" y="181"/>
                  </a:cubicBezTo>
                  <a:cubicBezTo>
                    <a:pt x="110" y="179"/>
                    <a:pt x="110" y="179"/>
                    <a:pt x="110" y="179"/>
                  </a:cubicBezTo>
                  <a:cubicBezTo>
                    <a:pt x="115" y="173"/>
                    <a:pt x="235" y="48"/>
                    <a:pt x="235" y="48"/>
                  </a:cubicBezTo>
                  <a:cubicBezTo>
                    <a:pt x="241" y="42"/>
                    <a:pt x="241" y="33"/>
                    <a:pt x="235" y="28"/>
                  </a:cubicBezTo>
                  <a:close/>
                </a:path>
              </a:pathLst>
            </a:custGeom>
            <a:solidFill>
              <a:schemeClr val="bg1">
                <a:lumMod val="75000"/>
              </a:schemeClr>
            </a:solidFill>
            <a:ln>
              <a:solidFill>
                <a:schemeClr val="bg1">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a:ea typeface="+mn-ea"/>
                <a:cs typeface="+mn-cs"/>
              </a:endParaRPr>
            </a:p>
          </p:txBody>
        </p:sp>
      </p:grpSp>
      <p:grpSp>
        <p:nvGrpSpPr>
          <p:cNvPr id="23" name="Agrupar 22">
            <a:extLst>
              <a:ext uri="{FF2B5EF4-FFF2-40B4-BE49-F238E27FC236}">
                <a16:creationId xmlns:a16="http://schemas.microsoft.com/office/drawing/2014/main" id="{C252CA15-0C63-4328-8E18-BC4B06530429}"/>
              </a:ext>
            </a:extLst>
          </p:cNvPr>
          <p:cNvGrpSpPr/>
          <p:nvPr/>
        </p:nvGrpSpPr>
        <p:grpSpPr>
          <a:xfrm>
            <a:off x="6270459" y="2263129"/>
            <a:ext cx="1845859" cy="1845859"/>
            <a:chOff x="6646511" y="2257561"/>
            <a:chExt cx="1845859" cy="1845859"/>
          </a:xfrm>
        </p:grpSpPr>
        <p:sp>
          <p:nvSpPr>
            <p:cNvPr id="3" name="Oval 2">
              <a:extLst>
                <a:ext uri="{FF2B5EF4-FFF2-40B4-BE49-F238E27FC236}">
                  <a16:creationId xmlns:a16="http://schemas.microsoft.com/office/drawing/2014/main" id="{388C5E2C-331B-42CD-BCD4-38FB97F37C43}"/>
                </a:ext>
              </a:extLst>
            </p:cNvPr>
            <p:cNvSpPr/>
            <p:nvPr/>
          </p:nvSpPr>
          <p:spPr>
            <a:xfrm>
              <a:off x="6646511" y="2257561"/>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D74CB43D-DEF8-492E-AF6D-ABCAC52DB7FA}"/>
                </a:ext>
              </a:extLst>
            </p:cNvPr>
            <p:cNvSpPr txBox="1">
              <a:spLocks/>
            </p:cNvSpPr>
            <p:nvPr/>
          </p:nvSpPr>
          <p:spPr bwMode="auto">
            <a:xfrm>
              <a:off x="6840079" y="3183719"/>
              <a:ext cx="1496375" cy="276999"/>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lang="en-US" sz="1800" b="1" spc="-150" dirty="0">
                  <a:solidFill>
                    <a:srgbClr val="000000"/>
                  </a:solidFill>
                  <a:latin typeface="Arial"/>
                </a:rPr>
                <a:t>Advisory</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grpSp>
          <p:nvGrpSpPr>
            <p:cNvPr id="72" name="Group 275">
              <a:extLst>
                <a:ext uri="{FF2B5EF4-FFF2-40B4-BE49-F238E27FC236}">
                  <a16:creationId xmlns:a16="http://schemas.microsoft.com/office/drawing/2014/main" id="{7E4B5B2A-7960-49E0-98E4-9849F93C7DAC}"/>
                </a:ext>
              </a:extLst>
            </p:cNvPr>
            <p:cNvGrpSpPr/>
            <p:nvPr/>
          </p:nvGrpSpPr>
          <p:grpSpPr>
            <a:xfrm>
              <a:off x="7373345" y="2715933"/>
              <a:ext cx="429841" cy="362383"/>
              <a:chOff x="6485454" y="532215"/>
              <a:chExt cx="600630" cy="477445"/>
            </a:xfrm>
            <a:solidFill>
              <a:schemeClr val="bg1"/>
            </a:solidFill>
          </p:grpSpPr>
          <p:grpSp>
            <p:nvGrpSpPr>
              <p:cNvPr id="73" name="Group 276">
                <a:extLst>
                  <a:ext uri="{FF2B5EF4-FFF2-40B4-BE49-F238E27FC236}">
                    <a16:creationId xmlns:a16="http://schemas.microsoft.com/office/drawing/2014/main" id="{0CA7408D-3650-44D5-AD60-6208A3AFD1D0}"/>
                  </a:ext>
                </a:extLst>
              </p:cNvPr>
              <p:cNvGrpSpPr/>
              <p:nvPr/>
            </p:nvGrpSpPr>
            <p:grpSpPr>
              <a:xfrm>
                <a:off x="6485454" y="532215"/>
                <a:ext cx="304284" cy="383772"/>
                <a:chOff x="6485454" y="532215"/>
                <a:chExt cx="304284" cy="383772"/>
              </a:xfrm>
              <a:grpFill/>
            </p:grpSpPr>
            <p:sp>
              <p:nvSpPr>
                <p:cNvPr id="81" name="Flowchart: Delay 284">
                  <a:extLst>
                    <a:ext uri="{FF2B5EF4-FFF2-40B4-BE49-F238E27FC236}">
                      <a16:creationId xmlns:a16="http://schemas.microsoft.com/office/drawing/2014/main" id="{216C5A84-C0EC-470E-A71E-2DDC011DC44A}"/>
                    </a:ext>
                  </a:extLst>
                </p:cNvPr>
                <p:cNvSpPr/>
                <p:nvPr/>
              </p:nvSpPr>
              <p:spPr>
                <a:xfrm rot="16200000">
                  <a:off x="6519327" y="645577"/>
                  <a:ext cx="236537" cy="304284"/>
                </a:xfrm>
                <a:prstGeom prst="flowChartDelay">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Oval 96">
                  <a:extLst>
                    <a:ext uri="{FF2B5EF4-FFF2-40B4-BE49-F238E27FC236}">
                      <a16:creationId xmlns:a16="http://schemas.microsoft.com/office/drawing/2014/main" id="{6EDC363E-A68E-49B5-AC6F-AC81C2109746}"/>
                    </a:ext>
                  </a:extLst>
                </p:cNvPr>
                <p:cNvSpPr>
                  <a:spLocks noChangeArrowheads="1"/>
                </p:cNvSpPr>
                <p:nvPr/>
              </p:nvSpPr>
              <p:spPr bwMode="auto">
                <a:xfrm>
                  <a:off x="6537127" y="532215"/>
                  <a:ext cx="194071" cy="193044"/>
                </a:xfrm>
                <a:prstGeom prst="ellipse">
                  <a:avLst/>
                </a:prstGeom>
                <a:grp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a:ea typeface="+mn-ea"/>
                    <a:cs typeface="+mn-cs"/>
                  </a:endParaRPr>
                </a:p>
              </p:txBody>
            </p:sp>
          </p:grpSp>
          <p:grpSp>
            <p:nvGrpSpPr>
              <p:cNvPr id="74" name="Group 277">
                <a:extLst>
                  <a:ext uri="{FF2B5EF4-FFF2-40B4-BE49-F238E27FC236}">
                    <a16:creationId xmlns:a16="http://schemas.microsoft.com/office/drawing/2014/main" id="{AFF68B2C-5C55-4164-A448-3BB54BF3AD1A}"/>
                  </a:ext>
                </a:extLst>
              </p:cNvPr>
              <p:cNvGrpSpPr/>
              <p:nvPr/>
            </p:nvGrpSpPr>
            <p:grpSpPr>
              <a:xfrm>
                <a:off x="6629400" y="533373"/>
                <a:ext cx="456684" cy="476287"/>
                <a:chOff x="6629400" y="533373"/>
                <a:chExt cx="456684" cy="476287"/>
              </a:xfrm>
              <a:grpFill/>
            </p:grpSpPr>
            <p:grpSp>
              <p:nvGrpSpPr>
                <p:cNvPr id="75" name="Group 278">
                  <a:extLst>
                    <a:ext uri="{FF2B5EF4-FFF2-40B4-BE49-F238E27FC236}">
                      <a16:creationId xmlns:a16="http://schemas.microsoft.com/office/drawing/2014/main" id="{8ADCAB72-F7FB-48D9-ABFA-B4DA1A5B0A4D}"/>
                    </a:ext>
                  </a:extLst>
                </p:cNvPr>
                <p:cNvGrpSpPr/>
                <p:nvPr/>
              </p:nvGrpSpPr>
              <p:grpSpPr>
                <a:xfrm>
                  <a:off x="6781800" y="533373"/>
                  <a:ext cx="304284" cy="383772"/>
                  <a:chOff x="6485454" y="532215"/>
                  <a:chExt cx="304284" cy="383772"/>
                </a:xfrm>
                <a:grpFill/>
              </p:grpSpPr>
              <p:sp>
                <p:nvSpPr>
                  <p:cNvPr id="79" name="Flowchart: Delay 282">
                    <a:extLst>
                      <a:ext uri="{FF2B5EF4-FFF2-40B4-BE49-F238E27FC236}">
                        <a16:creationId xmlns:a16="http://schemas.microsoft.com/office/drawing/2014/main" id="{68AE4EF0-B2E7-46EB-8537-36345D0DF900}"/>
                      </a:ext>
                    </a:extLst>
                  </p:cNvPr>
                  <p:cNvSpPr/>
                  <p:nvPr/>
                </p:nvSpPr>
                <p:spPr>
                  <a:xfrm rot="16200000">
                    <a:off x="6519327" y="645577"/>
                    <a:ext cx="236537" cy="304284"/>
                  </a:xfrm>
                  <a:prstGeom prst="flowChartDelay">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Oval 96">
                    <a:extLst>
                      <a:ext uri="{FF2B5EF4-FFF2-40B4-BE49-F238E27FC236}">
                        <a16:creationId xmlns:a16="http://schemas.microsoft.com/office/drawing/2014/main" id="{CD26EB2D-A92F-49B4-BE6D-DCB145C5DCC4}"/>
                      </a:ext>
                    </a:extLst>
                  </p:cNvPr>
                  <p:cNvSpPr>
                    <a:spLocks noChangeArrowheads="1"/>
                  </p:cNvSpPr>
                  <p:nvPr/>
                </p:nvSpPr>
                <p:spPr bwMode="auto">
                  <a:xfrm>
                    <a:off x="6537127" y="532215"/>
                    <a:ext cx="194071" cy="193044"/>
                  </a:xfrm>
                  <a:prstGeom prst="ellipse">
                    <a:avLst/>
                  </a:prstGeom>
                  <a:grp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a:ea typeface="+mn-ea"/>
                      <a:cs typeface="+mn-cs"/>
                    </a:endParaRPr>
                  </a:p>
                </p:txBody>
              </p:sp>
            </p:grpSp>
            <p:grpSp>
              <p:nvGrpSpPr>
                <p:cNvPr id="76" name="Group 279">
                  <a:extLst>
                    <a:ext uri="{FF2B5EF4-FFF2-40B4-BE49-F238E27FC236}">
                      <a16:creationId xmlns:a16="http://schemas.microsoft.com/office/drawing/2014/main" id="{2835D8E0-D56C-4B92-B9CB-99EF3D611136}"/>
                    </a:ext>
                  </a:extLst>
                </p:cNvPr>
                <p:cNvGrpSpPr/>
                <p:nvPr/>
              </p:nvGrpSpPr>
              <p:grpSpPr>
                <a:xfrm>
                  <a:off x="6629400" y="625888"/>
                  <a:ext cx="304284" cy="383772"/>
                  <a:chOff x="6485454" y="532215"/>
                  <a:chExt cx="304284" cy="383772"/>
                </a:xfrm>
                <a:grpFill/>
              </p:grpSpPr>
              <p:sp>
                <p:nvSpPr>
                  <p:cNvPr id="77" name="Flowchart: Delay 280">
                    <a:extLst>
                      <a:ext uri="{FF2B5EF4-FFF2-40B4-BE49-F238E27FC236}">
                        <a16:creationId xmlns:a16="http://schemas.microsoft.com/office/drawing/2014/main" id="{479AEB2A-2149-4D86-B3F5-68AF008CDF38}"/>
                      </a:ext>
                    </a:extLst>
                  </p:cNvPr>
                  <p:cNvSpPr/>
                  <p:nvPr/>
                </p:nvSpPr>
                <p:spPr>
                  <a:xfrm rot="16200000">
                    <a:off x="6519327" y="645577"/>
                    <a:ext cx="236537" cy="304284"/>
                  </a:xfrm>
                  <a:prstGeom prst="flowChartDelay">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Oval 96">
                    <a:extLst>
                      <a:ext uri="{FF2B5EF4-FFF2-40B4-BE49-F238E27FC236}">
                        <a16:creationId xmlns:a16="http://schemas.microsoft.com/office/drawing/2014/main" id="{63279D20-9683-4DC5-A757-933BE8BC1344}"/>
                      </a:ext>
                    </a:extLst>
                  </p:cNvPr>
                  <p:cNvSpPr>
                    <a:spLocks noChangeArrowheads="1"/>
                  </p:cNvSpPr>
                  <p:nvPr/>
                </p:nvSpPr>
                <p:spPr bwMode="auto">
                  <a:xfrm>
                    <a:off x="6537127" y="532215"/>
                    <a:ext cx="194071" cy="193044"/>
                  </a:xfrm>
                  <a:prstGeom prst="ellipse">
                    <a:avLst/>
                  </a:prstGeom>
                  <a:grp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a:ea typeface="+mn-ea"/>
                      <a:cs typeface="+mn-cs"/>
                    </a:endParaRPr>
                  </a:p>
                </p:txBody>
              </p:sp>
            </p:grpSp>
          </p:grpSp>
        </p:grpSp>
      </p:grpSp>
      <p:grpSp>
        <p:nvGrpSpPr>
          <p:cNvPr id="20" name="Group 19">
            <a:extLst>
              <a:ext uri="{FF2B5EF4-FFF2-40B4-BE49-F238E27FC236}">
                <a16:creationId xmlns:a16="http://schemas.microsoft.com/office/drawing/2014/main" id="{AADBABF7-9ED2-39BB-2739-4DFC53345430}"/>
              </a:ext>
            </a:extLst>
          </p:cNvPr>
          <p:cNvGrpSpPr/>
          <p:nvPr/>
        </p:nvGrpSpPr>
        <p:grpSpPr>
          <a:xfrm>
            <a:off x="8153970" y="2238223"/>
            <a:ext cx="1845859" cy="1845859"/>
            <a:chOff x="8436110" y="2250116"/>
            <a:chExt cx="1845859" cy="1845859"/>
          </a:xfrm>
        </p:grpSpPr>
        <p:sp>
          <p:nvSpPr>
            <p:cNvPr id="84" name="Oval 83">
              <a:extLst>
                <a:ext uri="{FF2B5EF4-FFF2-40B4-BE49-F238E27FC236}">
                  <a16:creationId xmlns:a16="http://schemas.microsoft.com/office/drawing/2014/main" id="{06936FD2-5C66-4941-B70C-9244ECB7BE3D}"/>
                </a:ext>
              </a:extLst>
            </p:cNvPr>
            <p:cNvSpPr/>
            <p:nvPr/>
          </p:nvSpPr>
          <p:spPr>
            <a:xfrm>
              <a:off x="8436110" y="2250116"/>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5" name="Content Placeholder 2">
              <a:extLst>
                <a:ext uri="{FF2B5EF4-FFF2-40B4-BE49-F238E27FC236}">
                  <a16:creationId xmlns:a16="http://schemas.microsoft.com/office/drawing/2014/main" id="{CB7D264A-A653-4768-8A16-49132783FC92}"/>
                </a:ext>
              </a:extLst>
            </p:cNvPr>
            <p:cNvSpPr txBox="1">
              <a:spLocks/>
            </p:cNvSpPr>
            <p:nvPr/>
          </p:nvSpPr>
          <p:spPr bwMode="auto">
            <a:xfrm>
              <a:off x="8605415" y="3120210"/>
              <a:ext cx="1496375" cy="276999"/>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Outsourcing</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38" name="Imagem 37">
              <a:extLst>
                <a:ext uri="{FF2B5EF4-FFF2-40B4-BE49-F238E27FC236}">
                  <a16:creationId xmlns:a16="http://schemas.microsoft.com/office/drawing/2014/main" id="{8C0A979F-D5ED-470F-86C1-D74332920170}"/>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24714" y="2604392"/>
              <a:ext cx="457775" cy="457775"/>
            </a:xfrm>
            <a:prstGeom prst="rect">
              <a:avLst/>
            </a:prstGeom>
          </p:spPr>
        </p:pic>
      </p:grpSp>
      <p:sp>
        <p:nvSpPr>
          <p:cNvPr id="10" name="Oval 9">
            <a:extLst>
              <a:ext uri="{FF2B5EF4-FFF2-40B4-BE49-F238E27FC236}">
                <a16:creationId xmlns:a16="http://schemas.microsoft.com/office/drawing/2014/main" id="{B7F5B191-B010-FB3D-D96B-DB8B07B9B6D4}"/>
              </a:ext>
            </a:extLst>
          </p:cNvPr>
          <p:cNvSpPr/>
          <p:nvPr/>
        </p:nvSpPr>
        <p:spPr>
          <a:xfrm>
            <a:off x="7186099" y="4110101"/>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Content Placeholder 2">
            <a:extLst>
              <a:ext uri="{FF2B5EF4-FFF2-40B4-BE49-F238E27FC236}">
                <a16:creationId xmlns:a16="http://schemas.microsoft.com/office/drawing/2014/main" id="{F68D469B-17DA-9B38-BE5D-448D30BEB0A3}"/>
              </a:ext>
            </a:extLst>
          </p:cNvPr>
          <p:cNvSpPr txBox="1">
            <a:spLocks/>
          </p:cNvSpPr>
          <p:nvPr/>
        </p:nvSpPr>
        <p:spPr bwMode="auto">
          <a:xfrm>
            <a:off x="7176160" y="4921267"/>
            <a:ext cx="1862546" cy="492443"/>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600" b="1" i="0" u="none" strike="noStrike" kern="1200" cap="none" spc="-150" normalizeH="0" baseline="0" noProof="0" dirty="0" err="1">
                <a:ln>
                  <a:noFill/>
                </a:ln>
                <a:solidFill>
                  <a:srgbClr val="000000"/>
                </a:solidFill>
                <a:effectLst/>
                <a:uLnTx/>
                <a:uFillTx/>
                <a:latin typeface="Arial"/>
                <a:ea typeface="ＭＳ Ｐゴシック" charset="0"/>
                <a:cs typeface="Arial Black"/>
              </a:rPr>
              <a:t>Cibersegurança</a:t>
            </a:r>
            <a:r>
              <a:rPr kumimoji="0" lang="en-US" sz="1600" b="1" i="0" u="none" strike="noStrike" kern="1200" cap="none" spc="-150" normalizeH="0" baseline="0" noProof="0" dirty="0">
                <a:ln>
                  <a:noFill/>
                </a:ln>
                <a:solidFill>
                  <a:srgbClr val="000000"/>
                </a:solidFill>
                <a:effectLst/>
                <a:uLnTx/>
                <a:uFillTx/>
                <a:latin typeface="Arial"/>
                <a:ea typeface="ＭＳ Ｐゴシック" charset="0"/>
                <a:cs typeface="Arial Black"/>
              </a:rPr>
              <a:t> &amp; IT Compliance </a:t>
            </a:r>
            <a:endParaRPr kumimoji="0" lang="en-US" sz="1600" b="0" i="0" u="none" strike="noStrike" kern="1200" cap="none" spc="-150" normalizeH="0" baseline="0" noProof="0" dirty="0">
              <a:ln>
                <a:noFill/>
              </a:ln>
              <a:solidFill>
                <a:srgbClr val="000000"/>
              </a:solidFill>
              <a:effectLst/>
              <a:uLnTx/>
              <a:uFillTx/>
              <a:latin typeface="Arial"/>
              <a:ea typeface="ＭＳ Ｐゴシック" charset="0"/>
            </a:endParaRPr>
          </a:p>
        </p:txBody>
      </p:sp>
      <p:sp>
        <p:nvSpPr>
          <p:cNvPr id="22" name="Oval 21">
            <a:extLst>
              <a:ext uri="{FF2B5EF4-FFF2-40B4-BE49-F238E27FC236}">
                <a16:creationId xmlns:a16="http://schemas.microsoft.com/office/drawing/2014/main" id="{B335A815-4CB0-B682-0EE5-B3CDE3509871}"/>
              </a:ext>
            </a:extLst>
          </p:cNvPr>
          <p:cNvSpPr/>
          <p:nvPr/>
        </p:nvSpPr>
        <p:spPr>
          <a:xfrm>
            <a:off x="10019306" y="2214117"/>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ontent Placeholder 2">
            <a:extLst>
              <a:ext uri="{FF2B5EF4-FFF2-40B4-BE49-F238E27FC236}">
                <a16:creationId xmlns:a16="http://schemas.microsoft.com/office/drawing/2014/main" id="{45446D95-DFB1-D321-4992-0F6CB437271C}"/>
              </a:ext>
            </a:extLst>
          </p:cNvPr>
          <p:cNvSpPr txBox="1">
            <a:spLocks/>
          </p:cNvSpPr>
          <p:nvPr/>
        </p:nvSpPr>
        <p:spPr bwMode="auto">
          <a:xfrm>
            <a:off x="10188611" y="3084211"/>
            <a:ext cx="1496375"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err="1">
                <a:ln>
                  <a:noFill/>
                </a:ln>
                <a:solidFill>
                  <a:srgbClr val="000000"/>
                </a:solidFill>
                <a:effectLst/>
                <a:uLnTx/>
                <a:uFillTx/>
                <a:latin typeface="Arial"/>
                <a:ea typeface="ＭＳ Ｐゴシック" charset="0"/>
                <a:cs typeface="Arial Black"/>
              </a:rPr>
              <a:t>Behavioural</a:t>
            </a: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 </a:t>
            </a:r>
            <a:b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b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Consultancy</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40" name="Imagem 37" descr="Questions outline">
            <a:extLst>
              <a:ext uri="{FF2B5EF4-FFF2-40B4-BE49-F238E27FC236}">
                <a16:creationId xmlns:a16="http://schemas.microsoft.com/office/drawing/2014/main" id="{E1EC5A66-7F75-D2EA-18FA-FB25E7BEF8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707910" y="2568393"/>
            <a:ext cx="457775" cy="457775"/>
          </a:xfrm>
          <a:prstGeom prst="rect">
            <a:avLst/>
          </a:prstGeom>
        </p:spPr>
      </p:pic>
      <p:sp>
        <p:nvSpPr>
          <p:cNvPr id="42" name="Oval 41">
            <a:extLst>
              <a:ext uri="{FF2B5EF4-FFF2-40B4-BE49-F238E27FC236}">
                <a16:creationId xmlns:a16="http://schemas.microsoft.com/office/drawing/2014/main" id="{40F34E84-9AF7-D80B-15EB-11FBBA13CFEF}"/>
              </a:ext>
            </a:extLst>
          </p:cNvPr>
          <p:cNvSpPr/>
          <p:nvPr/>
        </p:nvSpPr>
        <p:spPr>
          <a:xfrm>
            <a:off x="9072696" y="4056353"/>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Content Placeholder 2">
            <a:extLst>
              <a:ext uri="{FF2B5EF4-FFF2-40B4-BE49-F238E27FC236}">
                <a16:creationId xmlns:a16="http://schemas.microsoft.com/office/drawing/2014/main" id="{AA4E78D2-FF2B-1249-CC0C-4CEE8A3C8C46}"/>
              </a:ext>
            </a:extLst>
          </p:cNvPr>
          <p:cNvSpPr txBox="1">
            <a:spLocks/>
          </p:cNvSpPr>
          <p:nvPr/>
        </p:nvSpPr>
        <p:spPr bwMode="auto">
          <a:xfrm>
            <a:off x="9062757" y="4867519"/>
            <a:ext cx="1862546" cy="553998"/>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RGPD</a:t>
            </a:r>
            <a:b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b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Consulting</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pic>
        <p:nvPicPr>
          <p:cNvPr id="50" name="Graphic 49" descr="Shield outline">
            <a:extLst>
              <a:ext uri="{FF2B5EF4-FFF2-40B4-BE49-F238E27FC236}">
                <a16:creationId xmlns:a16="http://schemas.microsoft.com/office/drawing/2014/main" id="{34D115BA-5C51-F236-9848-8AD0F0F2B7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769646" y="4301400"/>
            <a:ext cx="645218" cy="645218"/>
          </a:xfrm>
          <a:prstGeom prst="rect">
            <a:avLst/>
          </a:prstGeom>
        </p:spPr>
      </p:pic>
      <p:pic>
        <p:nvPicPr>
          <p:cNvPr id="51" name="Graphic 50" descr="Laptop outline">
            <a:extLst>
              <a:ext uri="{FF2B5EF4-FFF2-40B4-BE49-F238E27FC236}">
                <a16:creationId xmlns:a16="http://schemas.microsoft.com/office/drawing/2014/main" id="{BE0A8443-8CC2-36B2-9B89-1C2D85371C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47422" y="4196023"/>
            <a:ext cx="681827" cy="681827"/>
          </a:xfrm>
          <a:prstGeom prst="rect">
            <a:avLst/>
          </a:prstGeom>
        </p:spPr>
      </p:pic>
    </p:spTree>
    <p:extLst>
      <p:ext uri="{BB962C8B-B14F-4D97-AF65-F5344CB8AC3E}">
        <p14:creationId xmlns:p14="http://schemas.microsoft.com/office/powerpoint/2010/main" val="3432522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182321-CE64-4C42-9EB3-B39756F0D0AA}"/>
              </a:ext>
            </a:extLst>
          </p:cNvPr>
          <p:cNvSpPr>
            <a:spLocks noGrp="1"/>
          </p:cNvSpPr>
          <p:nvPr>
            <p:ph type="body" sz="quarter" idx="11"/>
          </p:nvPr>
        </p:nvSpPr>
        <p:spPr/>
        <p:txBody>
          <a:bodyPr>
            <a:normAutofit fontScale="85000" lnSpcReduction="10000"/>
          </a:bodyPr>
          <a:lstStyle/>
          <a:p>
            <a:pPr>
              <a:lnSpc>
                <a:spcPts val="7200"/>
              </a:lnSpc>
              <a:spcBef>
                <a:spcPts val="0"/>
              </a:spcBef>
            </a:pPr>
            <a:r>
              <a:rPr lang="pt-PT" dirty="0">
                <a:solidFill>
                  <a:schemeClr val="bg1"/>
                </a:solidFill>
                <a:latin typeface="Arial" panose="020B0604020202020204" pitchFamily="34" charset="0"/>
                <a:cs typeface="Arial" panose="020B0604020202020204" pitchFamily="34" charset="0"/>
              </a:rPr>
              <a:t>Crowe Cybersecurity Health Check</a:t>
            </a:r>
          </a:p>
        </p:txBody>
      </p:sp>
    </p:spTree>
    <p:extLst>
      <p:ext uri="{BB962C8B-B14F-4D97-AF65-F5344CB8AC3E}">
        <p14:creationId xmlns:p14="http://schemas.microsoft.com/office/powerpoint/2010/main" val="3836888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61A33-28C3-4339-8855-CFC1065A7D9A}"/>
              </a:ext>
            </a:extLst>
          </p:cNvPr>
          <p:cNvSpPr>
            <a:spLocks noGrp="1"/>
          </p:cNvSpPr>
          <p:nvPr>
            <p:ph type="title"/>
          </p:nvPr>
        </p:nvSpPr>
        <p:spPr>
          <a:xfrm>
            <a:off x="561704" y="315207"/>
            <a:ext cx="9520142" cy="984885"/>
          </a:xfrm>
        </p:spPr>
        <p:txBody>
          <a:bodyPr/>
          <a:lstStyle/>
          <a:p>
            <a:r>
              <a:rPr lang="pt-PT" sz="3200" dirty="0"/>
              <a:t>Porquê usar o Crowe Cybersecurity Health Check?</a:t>
            </a:r>
          </a:p>
        </p:txBody>
      </p:sp>
      <p:sp>
        <p:nvSpPr>
          <p:cNvPr id="12" name="object 3">
            <a:extLst>
              <a:ext uri="{FF2B5EF4-FFF2-40B4-BE49-F238E27FC236}">
                <a16:creationId xmlns:a16="http://schemas.microsoft.com/office/drawing/2014/main" id="{DA1EB997-9A36-A9DB-75DD-258793D3E7A9}"/>
              </a:ext>
            </a:extLst>
          </p:cNvPr>
          <p:cNvSpPr txBox="1"/>
          <p:nvPr/>
        </p:nvSpPr>
        <p:spPr>
          <a:xfrm>
            <a:off x="561704" y="1870410"/>
            <a:ext cx="3650305" cy="2759730"/>
          </a:xfrm>
          <a:prstGeom prst="rect">
            <a:avLst/>
          </a:prstGeom>
        </p:spPr>
        <p:txBody>
          <a:bodyPr vert="horz" wrap="square" lIns="0" tIns="12700" rIns="0" bIns="0" rtlCol="0">
            <a:spAutoFit/>
          </a:bodyPr>
          <a:lstStyle/>
          <a:p>
            <a:pPr marL="12700" marR="31750" lvl="0" indent="0" algn="just" defTabSz="914400" rtl="0" eaLnBrk="1" fontAlgn="auto" latinLnBrk="0" hangingPunct="1">
              <a:lnSpc>
                <a:spcPct val="100000"/>
              </a:lnSpc>
              <a:spcBef>
                <a:spcPts val="100"/>
              </a:spcBef>
              <a:spcAft>
                <a:spcPts val="0"/>
              </a:spcAft>
              <a:buClrTx/>
              <a:buSzTx/>
              <a:buFontTx/>
              <a:buNone/>
              <a:tabLst/>
              <a:defRPr/>
            </a:pPr>
            <a:r>
              <a:rPr lang="en-US" sz="1600" dirty="0">
                <a:solidFill>
                  <a:srgbClr val="000000"/>
                </a:solidFill>
                <a:latin typeface="Arial"/>
                <a:cs typeface="Times New Roman" panose="02020603050405020304" pitchFamily="18" charset="0"/>
              </a:rPr>
              <a:t>O </a:t>
            </a:r>
            <a:r>
              <a:rPr lang="en-US" sz="1600" b="1" dirty="0">
                <a:solidFill>
                  <a:srgbClr val="000000"/>
                </a:solidFill>
                <a:latin typeface="Arial"/>
                <a:cs typeface="Times New Roman" panose="02020603050405020304" pitchFamily="18" charset="0"/>
              </a:rPr>
              <a:t>Crowe Cybersecurity Health Check </a:t>
            </a:r>
            <a:r>
              <a:rPr lang="en-US" sz="1600" dirty="0" err="1">
                <a:solidFill>
                  <a:srgbClr val="000000"/>
                </a:solidFill>
                <a:latin typeface="Arial"/>
                <a:cs typeface="Times New Roman" panose="02020603050405020304" pitchFamily="18" charset="0"/>
              </a:rPr>
              <a:t>ajuda</a:t>
            </a:r>
            <a:r>
              <a:rPr lang="en-US" sz="1600" dirty="0">
                <a:solidFill>
                  <a:srgbClr val="000000"/>
                </a:solidFill>
                <a:latin typeface="Arial"/>
                <a:cs typeface="Times New Roman" panose="02020603050405020304" pitchFamily="18" charset="0"/>
              </a:rPr>
              <a:t> a </a:t>
            </a:r>
            <a:r>
              <a:rPr lang="en-US" sz="1600" dirty="0" err="1">
                <a:solidFill>
                  <a:srgbClr val="000000"/>
                </a:solidFill>
                <a:latin typeface="Arial"/>
                <a:cs typeface="Times New Roman" panose="02020603050405020304" pitchFamily="18" charset="0"/>
              </a:rPr>
              <a:t>compreender</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os</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atuais</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pontos</a:t>
            </a:r>
            <a:r>
              <a:rPr lang="en-US" sz="1600" dirty="0">
                <a:solidFill>
                  <a:srgbClr val="000000"/>
                </a:solidFill>
                <a:latin typeface="Arial"/>
                <a:cs typeface="Times New Roman" panose="02020603050405020304" pitchFamily="18" charset="0"/>
              </a:rPr>
              <a:t> fortes e </a:t>
            </a:r>
            <a:r>
              <a:rPr lang="en-US" sz="1600" dirty="0" err="1">
                <a:solidFill>
                  <a:srgbClr val="000000"/>
                </a:solidFill>
                <a:latin typeface="Arial"/>
                <a:cs typeface="Times New Roman" panose="02020603050405020304" pitchFamily="18" charset="0"/>
              </a:rPr>
              <a:t>riscos</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vigentes</a:t>
            </a:r>
            <a:r>
              <a:rPr lang="en-US" sz="1600" dirty="0">
                <a:solidFill>
                  <a:srgbClr val="000000"/>
                </a:solidFill>
                <a:latin typeface="Arial"/>
                <a:cs typeface="Times New Roman" panose="02020603050405020304" pitchFamily="18" charset="0"/>
              </a:rPr>
              <a:t> da </a:t>
            </a:r>
            <a:r>
              <a:rPr lang="en-US" sz="1600" dirty="0" err="1">
                <a:solidFill>
                  <a:srgbClr val="000000"/>
                </a:solidFill>
                <a:latin typeface="Arial"/>
                <a:cs typeface="Times New Roman" panose="02020603050405020304" pitchFamily="18" charset="0"/>
              </a:rPr>
              <a:t>sua</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Organização</a:t>
            </a:r>
            <a:r>
              <a:rPr lang="en-US" sz="1600" dirty="0">
                <a:solidFill>
                  <a:srgbClr val="000000"/>
                </a:solidFill>
                <a:latin typeface="Arial"/>
                <a:cs typeface="Times New Roman" panose="02020603050405020304" pitchFamily="18" charset="0"/>
              </a:rPr>
              <a:t>, no que </a:t>
            </a:r>
            <a:r>
              <a:rPr lang="en-US" sz="1600" dirty="0" err="1">
                <a:solidFill>
                  <a:srgbClr val="000000"/>
                </a:solidFill>
                <a:latin typeface="Arial"/>
                <a:cs typeface="Times New Roman" panose="02020603050405020304" pitchFamily="18" charset="0"/>
              </a:rPr>
              <a:t>diz</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respeito</a:t>
            </a:r>
            <a:r>
              <a:rPr lang="en-US" sz="1600" dirty="0">
                <a:solidFill>
                  <a:srgbClr val="000000"/>
                </a:solidFill>
                <a:latin typeface="Arial"/>
                <a:cs typeface="Times New Roman" panose="02020603050405020304" pitchFamily="18" charset="0"/>
              </a:rPr>
              <a:t> à </a:t>
            </a:r>
            <a:r>
              <a:rPr lang="en-US" sz="1600" dirty="0" err="1">
                <a:solidFill>
                  <a:srgbClr val="000000"/>
                </a:solidFill>
                <a:latin typeface="Arial"/>
                <a:cs typeface="Times New Roman" panose="02020603050405020304" pitchFamily="18" charset="0"/>
              </a:rPr>
              <a:t>segurança</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cibernética</a:t>
            </a:r>
            <a:r>
              <a:rPr lang="en-US" sz="1600" dirty="0">
                <a:solidFill>
                  <a:srgbClr val="000000"/>
                </a:solidFill>
                <a:latin typeface="Arial"/>
                <a:cs typeface="Times New Roman" panose="02020603050405020304" pitchFamily="18" charset="0"/>
              </a:rPr>
              <a:t> . </a:t>
            </a:r>
          </a:p>
          <a:p>
            <a:pPr marL="12700" marR="31750" lvl="0" indent="0" algn="just" defTabSz="914400" rtl="0" eaLnBrk="1" fontAlgn="auto" latinLnBrk="0" hangingPunct="1">
              <a:lnSpc>
                <a:spcPct val="100000"/>
              </a:lnSpc>
              <a:spcBef>
                <a:spcPts val="100"/>
              </a:spcBef>
              <a:spcAft>
                <a:spcPts val="0"/>
              </a:spcAft>
              <a:buClrTx/>
              <a:buSzTx/>
              <a:buFontTx/>
              <a:buNone/>
              <a:tabLst/>
              <a:defRPr/>
            </a:pPr>
            <a:endParaRPr lang="en-US" sz="1600" dirty="0">
              <a:solidFill>
                <a:srgbClr val="000000"/>
              </a:solidFill>
              <a:latin typeface="Arial"/>
              <a:cs typeface="Times New Roman" panose="02020603050405020304" pitchFamily="18" charset="0"/>
            </a:endParaRPr>
          </a:p>
          <a:p>
            <a:pPr marL="12700" marR="31750" lvl="0" indent="0" algn="just" defTabSz="914400" rtl="0" eaLnBrk="1" fontAlgn="auto" latinLnBrk="0" hangingPunct="1">
              <a:lnSpc>
                <a:spcPct val="100000"/>
              </a:lnSpc>
              <a:spcBef>
                <a:spcPts val="100"/>
              </a:spcBef>
              <a:spcAft>
                <a:spcPts val="0"/>
              </a:spcAft>
              <a:buClrTx/>
              <a:buSzTx/>
              <a:buFontTx/>
              <a:buNone/>
              <a:tabLst/>
              <a:defRPr/>
            </a:pPr>
            <a:endParaRPr lang="en-US" sz="1600" dirty="0">
              <a:solidFill>
                <a:srgbClr val="000000"/>
              </a:solidFill>
              <a:latin typeface="Arial"/>
              <a:cs typeface="Times New Roman" panose="02020603050405020304" pitchFamily="18" charset="0"/>
            </a:endParaRPr>
          </a:p>
          <a:p>
            <a:pPr marL="12700" marR="31750" lvl="0" indent="0" algn="just" defTabSz="914400" rtl="0" eaLnBrk="1" fontAlgn="auto" latinLnBrk="0" hangingPunct="1">
              <a:lnSpc>
                <a:spcPct val="100000"/>
              </a:lnSpc>
              <a:spcBef>
                <a:spcPts val="100"/>
              </a:spcBef>
              <a:spcAft>
                <a:spcPts val="0"/>
              </a:spcAft>
              <a:buClrTx/>
              <a:buSzTx/>
              <a:buFontTx/>
              <a:buNone/>
              <a:tabLst/>
              <a:defRPr/>
            </a:pPr>
            <a:r>
              <a:rPr lang="en-US" sz="1600" dirty="0">
                <a:solidFill>
                  <a:srgbClr val="000000"/>
                </a:solidFill>
                <a:latin typeface="Arial"/>
                <a:cs typeface="Times New Roman" panose="02020603050405020304" pitchFamily="18" charset="0"/>
              </a:rPr>
              <a:t>O </a:t>
            </a:r>
            <a:r>
              <a:rPr lang="en-US" sz="1600" dirty="0" err="1">
                <a:solidFill>
                  <a:srgbClr val="000000"/>
                </a:solidFill>
                <a:latin typeface="Arial"/>
                <a:cs typeface="Times New Roman" panose="02020603050405020304" pitchFamily="18" charset="0"/>
              </a:rPr>
              <a:t>relatório</a:t>
            </a:r>
            <a:r>
              <a:rPr lang="en-US" sz="1600" dirty="0">
                <a:solidFill>
                  <a:srgbClr val="000000"/>
                </a:solidFill>
                <a:latin typeface="Arial"/>
                <a:cs typeface="Times New Roman" panose="02020603050405020304" pitchFamily="18" charset="0"/>
              </a:rPr>
              <a:t> final </a:t>
            </a:r>
            <a:r>
              <a:rPr lang="en-US" sz="1600" dirty="0" err="1">
                <a:solidFill>
                  <a:srgbClr val="000000"/>
                </a:solidFill>
                <a:latin typeface="Arial"/>
                <a:cs typeface="Times New Roman" panose="02020603050405020304" pitchFamily="18" charset="0"/>
              </a:rPr>
              <a:t>aponta</a:t>
            </a:r>
            <a:r>
              <a:rPr lang="en-US" sz="1600" dirty="0">
                <a:solidFill>
                  <a:srgbClr val="000000"/>
                </a:solidFill>
                <a:latin typeface="Arial"/>
                <a:cs typeface="Times New Roman" panose="02020603050405020304" pitchFamily="18" charset="0"/>
              </a:rPr>
              <a:t> as </a:t>
            </a:r>
            <a:r>
              <a:rPr lang="en-US" sz="1600" dirty="0" err="1">
                <a:solidFill>
                  <a:srgbClr val="000000"/>
                </a:solidFill>
                <a:latin typeface="Arial"/>
                <a:cs typeface="Times New Roman" panose="02020603050405020304" pitchFamily="18" charset="0"/>
              </a:rPr>
              <a:t>medidas</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mais</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apropriadas</a:t>
            </a:r>
            <a:r>
              <a:rPr lang="en-US" sz="1600" dirty="0">
                <a:solidFill>
                  <a:srgbClr val="000000"/>
                </a:solidFill>
                <a:latin typeface="Arial"/>
                <a:cs typeface="Times New Roman" panose="02020603050405020304" pitchFamily="18" charset="0"/>
              </a:rPr>
              <a:t> de </a:t>
            </a:r>
            <a:r>
              <a:rPr lang="en-US" sz="1600" dirty="0" err="1">
                <a:solidFill>
                  <a:srgbClr val="000000"/>
                </a:solidFill>
                <a:latin typeface="Arial"/>
                <a:cs typeface="Times New Roman" panose="02020603050405020304" pitchFamily="18" charset="0"/>
              </a:rPr>
              <a:t>otimização</a:t>
            </a:r>
            <a:r>
              <a:rPr lang="en-US" sz="1600" dirty="0">
                <a:solidFill>
                  <a:srgbClr val="000000"/>
                </a:solidFill>
                <a:latin typeface="Arial"/>
                <a:cs typeface="Times New Roman" panose="02020603050405020304" pitchFamily="18" charset="0"/>
              </a:rPr>
              <a:t>, face à </a:t>
            </a:r>
            <a:r>
              <a:rPr lang="en-US" sz="1600" dirty="0" err="1">
                <a:solidFill>
                  <a:srgbClr val="000000"/>
                </a:solidFill>
                <a:latin typeface="Arial"/>
                <a:cs typeface="Times New Roman" panose="02020603050405020304" pitchFamily="18" charset="0"/>
              </a:rPr>
              <a:t>dimensão</a:t>
            </a:r>
            <a:r>
              <a:rPr lang="en-US" sz="1600" dirty="0">
                <a:solidFill>
                  <a:srgbClr val="000000"/>
                </a:solidFill>
                <a:latin typeface="Arial"/>
                <a:cs typeface="Times New Roman" panose="02020603050405020304" pitchFamily="18" charset="0"/>
              </a:rPr>
              <a:t> do </a:t>
            </a:r>
            <a:r>
              <a:rPr lang="en-US" sz="1600" dirty="0" err="1">
                <a:solidFill>
                  <a:srgbClr val="000000"/>
                </a:solidFill>
                <a:latin typeface="Arial"/>
                <a:cs typeface="Times New Roman" panose="02020603050405020304" pitchFamily="18" charset="0"/>
              </a:rPr>
              <a:t>risco</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atendendo</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ao</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setor</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tipo</a:t>
            </a:r>
            <a:r>
              <a:rPr lang="en-US" sz="1600" dirty="0">
                <a:solidFill>
                  <a:srgbClr val="000000"/>
                </a:solidFill>
                <a:latin typeface="Arial"/>
                <a:cs typeface="Times New Roman" panose="02020603050405020304" pitchFamily="18" charset="0"/>
              </a:rPr>
              <a:t> e </a:t>
            </a:r>
            <a:r>
              <a:rPr lang="en-US" sz="1600" dirty="0" err="1">
                <a:solidFill>
                  <a:srgbClr val="000000"/>
                </a:solidFill>
                <a:latin typeface="Arial"/>
                <a:cs typeface="Times New Roman" panose="02020603050405020304" pitchFamily="18" charset="0"/>
              </a:rPr>
              <a:t>dimensão</a:t>
            </a:r>
            <a:r>
              <a:rPr lang="en-US" sz="1600" dirty="0">
                <a:solidFill>
                  <a:srgbClr val="000000"/>
                </a:solidFill>
                <a:latin typeface="Arial"/>
                <a:cs typeface="Times New Roman" panose="02020603050405020304" pitchFamily="18" charset="0"/>
              </a:rPr>
              <a:t> da </a:t>
            </a:r>
            <a:r>
              <a:rPr lang="en-US" sz="1600" dirty="0" err="1">
                <a:solidFill>
                  <a:srgbClr val="000000"/>
                </a:solidFill>
                <a:latin typeface="Arial"/>
                <a:cs typeface="Times New Roman" panose="02020603050405020304" pitchFamily="18" charset="0"/>
              </a:rPr>
              <a:t>sua</a:t>
            </a:r>
            <a:r>
              <a:rPr lang="en-US" sz="1600" dirty="0">
                <a:solidFill>
                  <a:srgbClr val="000000"/>
                </a:solidFill>
                <a:latin typeface="Arial"/>
                <a:cs typeface="Times New Roman" panose="02020603050405020304" pitchFamily="18" charset="0"/>
              </a:rPr>
              <a:t> </a:t>
            </a:r>
            <a:r>
              <a:rPr lang="en-US" sz="1600" dirty="0" err="1">
                <a:solidFill>
                  <a:srgbClr val="000000"/>
                </a:solidFill>
                <a:latin typeface="Arial"/>
                <a:cs typeface="Times New Roman" panose="02020603050405020304" pitchFamily="18" charset="0"/>
              </a:rPr>
              <a:t>atividade</a:t>
            </a:r>
            <a:r>
              <a:rPr lang="en-US" sz="1600" dirty="0">
                <a:solidFill>
                  <a:srgbClr val="000000"/>
                </a:solidFill>
                <a:latin typeface="Arial"/>
                <a:cs typeface="Times New Roman" panose="02020603050405020304" pitchFamily="18" charset="0"/>
              </a:rPr>
              <a:t>.</a:t>
            </a:r>
            <a:endParaRPr sz="1600" dirty="0">
              <a:solidFill>
                <a:srgbClr val="000000"/>
              </a:solidFill>
              <a:latin typeface="Arial"/>
              <a:cs typeface="Times New Roman" panose="02020603050405020304" pitchFamily="18" charset="0"/>
            </a:endParaRPr>
          </a:p>
        </p:txBody>
      </p:sp>
      <p:grpSp>
        <p:nvGrpSpPr>
          <p:cNvPr id="14" name="Agrupar 15">
            <a:extLst>
              <a:ext uri="{FF2B5EF4-FFF2-40B4-BE49-F238E27FC236}">
                <a16:creationId xmlns:a16="http://schemas.microsoft.com/office/drawing/2014/main" id="{C09C1CF8-7A88-7FFC-B723-0FFC7AA7FB9F}"/>
              </a:ext>
            </a:extLst>
          </p:cNvPr>
          <p:cNvGrpSpPr/>
          <p:nvPr/>
        </p:nvGrpSpPr>
        <p:grpSpPr>
          <a:xfrm>
            <a:off x="5686841" y="1167555"/>
            <a:ext cx="4943300" cy="4869261"/>
            <a:chOff x="895139" y="1135464"/>
            <a:chExt cx="4959220" cy="5069393"/>
          </a:xfrm>
        </p:grpSpPr>
        <p:pic>
          <p:nvPicPr>
            <p:cNvPr id="15" name="Imagem 19">
              <a:extLst>
                <a:ext uri="{FF2B5EF4-FFF2-40B4-BE49-F238E27FC236}">
                  <a16:creationId xmlns:a16="http://schemas.microsoft.com/office/drawing/2014/main" id="{4E1D6FAF-3CF3-57E7-82FA-F782B7BEB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39" y="1135464"/>
              <a:ext cx="4959220" cy="5069393"/>
            </a:xfrm>
            <a:prstGeom prst="rect">
              <a:avLst/>
            </a:prstGeom>
          </p:spPr>
        </p:pic>
        <p:grpSp>
          <p:nvGrpSpPr>
            <p:cNvPr id="16" name="Agrupar 20">
              <a:extLst>
                <a:ext uri="{FF2B5EF4-FFF2-40B4-BE49-F238E27FC236}">
                  <a16:creationId xmlns:a16="http://schemas.microsoft.com/office/drawing/2014/main" id="{49C41238-A705-3D24-E749-9D10E74AEA35}"/>
                </a:ext>
              </a:extLst>
            </p:cNvPr>
            <p:cNvGrpSpPr/>
            <p:nvPr/>
          </p:nvGrpSpPr>
          <p:grpSpPr>
            <a:xfrm>
              <a:off x="2443476" y="2747230"/>
              <a:ext cx="1862546" cy="1845859"/>
              <a:chOff x="6936793" y="4179236"/>
              <a:chExt cx="1862546" cy="1845859"/>
            </a:xfrm>
          </p:grpSpPr>
          <p:sp>
            <p:nvSpPr>
              <p:cNvPr id="17" name="Oval 16">
                <a:extLst>
                  <a:ext uri="{FF2B5EF4-FFF2-40B4-BE49-F238E27FC236}">
                    <a16:creationId xmlns:a16="http://schemas.microsoft.com/office/drawing/2014/main" id="{B69D057E-C4A6-F9BD-A620-F249B5E5F009}"/>
                  </a:ext>
                </a:extLst>
              </p:cNvPr>
              <p:cNvSpPr/>
              <p:nvPr/>
            </p:nvSpPr>
            <p:spPr>
              <a:xfrm>
                <a:off x="6946732" y="4179236"/>
                <a:ext cx="1845859" cy="1845859"/>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Content Placeholder 2">
                <a:extLst>
                  <a:ext uri="{FF2B5EF4-FFF2-40B4-BE49-F238E27FC236}">
                    <a16:creationId xmlns:a16="http://schemas.microsoft.com/office/drawing/2014/main" id="{2DDE212B-BA02-4FBF-3CE7-998DF8582D62}"/>
                  </a:ext>
                </a:extLst>
              </p:cNvPr>
              <p:cNvSpPr txBox="1">
                <a:spLocks/>
              </p:cNvSpPr>
              <p:nvPr/>
            </p:nvSpPr>
            <p:spPr bwMode="auto">
              <a:xfrm>
                <a:off x="6936793" y="5107214"/>
                <a:ext cx="1862546" cy="276999"/>
              </a:xfrm>
              <a:prstGeom prst="rect">
                <a:avLst/>
              </a:prstGeom>
              <a:noFill/>
              <a:ln>
                <a:noFill/>
              </a:ln>
            </p:spPr>
            <p:txBody>
              <a:bodyPr wrap="square" lIns="0" tIns="0" rIns="0" bIns="0">
                <a:sp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81A2B5"/>
                  </a:buClr>
                  <a:buSzPct val="150000"/>
                  <a:buFont typeface="Arial" charset="0"/>
                  <a:buNone/>
                  <a:tabLst/>
                  <a:defRPr/>
                </a:pPr>
                <a:r>
                  <a:rPr kumimoji="0" lang="en-US" sz="1800" b="1" i="0" u="none" strike="noStrike" kern="1200" cap="none" spc="-150" normalizeH="0" baseline="0" noProof="0" dirty="0">
                    <a:ln>
                      <a:noFill/>
                    </a:ln>
                    <a:solidFill>
                      <a:srgbClr val="000000"/>
                    </a:solidFill>
                    <a:effectLst/>
                    <a:uLnTx/>
                    <a:uFillTx/>
                    <a:latin typeface="Arial"/>
                    <a:ea typeface="ＭＳ Ｐゴシック" charset="0"/>
                    <a:cs typeface="Arial Black"/>
                  </a:rPr>
                  <a:t>Cybersecurity</a:t>
                </a:r>
                <a:endParaRPr kumimoji="0" lang="en-US" sz="1800" b="0" i="0" u="none" strike="noStrike" kern="1200" cap="none" spc="-150" normalizeH="0" baseline="0" noProof="0" dirty="0">
                  <a:ln>
                    <a:noFill/>
                  </a:ln>
                  <a:solidFill>
                    <a:srgbClr val="000000"/>
                  </a:solidFill>
                  <a:effectLst/>
                  <a:uLnTx/>
                  <a:uFillTx/>
                  <a:latin typeface="Arial"/>
                  <a:ea typeface="ＭＳ Ｐゴシック" charset="0"/>
                </a:endParaRPr>
              </a:p>
            </p:txBody>
          </p:sp>
        </p:grpSp>
      </p:grpSp>
      <p:pic>
        <p:nvPicPr>
          <p:cNvPr id="3" name="Graphic 2" descr="Shield outline">
            <a:extLst>
              <a:ext uri="{FF2B5EF4-FFF2-40B4-BE49-F238E27FC236}">
                <a16:creationId xmlns:a16="http://schemas.microsoft.com/office/drawing/2014/main" id="{13ACEBC4-220D-28B5-3F1A-854D7976BD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5882" y="2963178"/>
            <a:ext cx="645218" cy="645218"/>
          </a:xfrm>
          <a:prstGeom prst="rect">
            <a:avLst/>
          </a:prstGeom>
        </p:spPr>
      </p:pic>
    </p:spTree>
    <p:extLst>
      <p:ext uri="{BB962C8B-B14F-4D97-AF65-F5344CB8AC3E}">
        <p14:creationId xmlns:p14="http://schemas.microsoft.com/office/powerpoint/2010/main" val="232093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182321-CE64-4C42-9EB3-B39756F0D0AA}"/>
              </a:ext>
            </a:extLst>
          </p:cNvPr>
          <p:cNvSpPr>
            <a:spLocks noGrp="1"/>
          </p:cNvSpPr>
          <p:nvPr>
            <p:ph type="body" sz="quarter" idx="11"/>
          </p:nvPr>
        </p:nvSpPr>
        <p:spPr/>
        <p:txBody>
          <a:bodyPr>
            <a:normAutofit fontScale="85000" lnSpcReduction="10000"/>
          </a:bodyPr>
          <a:lstStyle/>
          <a:p>
            <a:pPr>
              <a:lnSpc>
                <a:spcPts val="7200"/>
              </a:lnSpc>
              <a:spcBef>
                <a:spcPts val="0"/>
              </a:spcBef>
            </a:pPr>
            <a:r>
              <a:rPr lang="pt-PT" dirty="0">
                <a:solidFill>
                  <a:schemeClr val="bg1"/>
                </a:solidFill>
                <a:latin typeface="Arial" panose="020B0604020202020204" pitchFamily="34" charset="0"/>
                <a:cs typeface="Arial" panose="020B0604020202020204" pitchFamily="34" charset="0"/>
              </a:rPr>
              <a:t>Planos Crowe Cybersecurity Check</a:t>
            </a:r>
          </a:p>
        </p:txBody>
      </p:sp>
    </p:spTree>
    <p:extLst>
      <p:ext uri="{BB962C8B-B14F-4D97-AF65-F5344CB8AC3E}">
        <p14:creationId xmlns:p14="http://schemas.microsoft.com/office/powerpoint/2010/main" val="18075157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6 Rebrand">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3.xml><?xml version="1.0" encoding="utf-8"?>
<a:theme xmlns:a="http://schemas.openxmlformats.org/drawingml/2006/main" name="1_2016 Rebrand">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1335</Words>
  <Application>Microsoft Office PowerPoint</Application>
  <PresentationFormat>Widescreen</PresentationFormat>
  <Paragraphs>227</Paragraphs>
  <Slides>22</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Wingdings</vt:lpstr>
      <vt:lpstr>Tema do Office</vt:lpstr>
      <vt:lpstr>2016 Rebrand</vt:lpstr>
      <vt:lpstr>1_2016 Rebrand</vt:lpstr>
      <vt:lpstr>Cybersecurity Health  Check</vt:lpstr>
      <vt:lpstr>Índice</vt:lpstr>
      <vt:lpstr>PowerPoint Presentation</vt:lpstr>
      <vt:lpstr>PowerPoint Presentation</vt:lpstr>
      <vt:lpstr>PowerPoint Presentation</vt:lpstr>
      <vt:lpstr>PowerPoint Presentation</vt:lpstr>
      <vt:lpstr>PowerPoint Presentation</vt:lpstr>
      <vt:lpstr>Porquê usar o Crowe Cybersecurity Health Check?</vt:lpstr>
      <vt:lpstr>PowerPoint Presentation</vt:lpstr>
      <vt:lpstr>Planos Crowe Cybersecurity Health Check</vt:lpstr>
      <vt:lpstr>Planos Crowe Cybersecurity Health Check</vt:lpstr>
      <vt:lpstr>Identificação de Vulnerabilidades</vt:lpstr>
      <vt:lpstr>Validação de Configurações</vt:lpstr>
      <vt:lpstr>Avaliação da Segurança Digital – Digital Security Essential 8</vt:lpstr>
      <vt:lpstr>Revisão da Arquitetura de Segurança</vt:lpstr>
      <vt:lpstr>Identificação e Classificação da Pegada Digital Cibernética</vt:lpstr>
      <vt:lpstr>Análise Geral de GRC </vt:lpstr>
      <vt:lpstr>Relatório de Conformidade ISO/IEC 27001:2013, PCI DSS, NIST, HIPAA, NERC</vt:lpstr>
      <vt:lpstr>PowerPoint Presentation</vt:lpstr>
      <vt:lpstr>Metodologia de verificação de integridade de segurança cibernética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CRW UNRGPD PG</dc:creator>
  <cp:lastModifiedBy>Nicolau Monteiro</cp:lastModifiedBy>
  <cp:revision>98</cp:revision>
  <dcterms:created xsi:type="dcterms:W3CDTF">2020-04-21T16:28:15Z</dcterms:created>
  <dcterms:modified xsi:type="dcterms:W3CDTF">2022-12-12T12:33:49Z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fc3e347-e57c-4ce2-9b4d-8d45b584f7af_Enabled">
    <vt:lpwstr>true</vt:lpwstr>
  </property>
  <property fmtid="{D5CDD505-2E9C-101B-9397-08002B2CF9AE}" pid="3" name="MSIP_Label_dfc3e347-e57c-4ce2-9b4d-8d45b584f7af_SetDate">
    <vt:lpwstr>2022-04-26T16:06:26Z</vt:lpwstr>
  </property>
  <property fmtid="{D5CDD505-2E9C-101B-9397-08002B2CF9AE}" pid="4" name="MSIP_Label_dfc3e347-e57c-4ce2-9b4d-8d45b584f7af_Method">
    <vt:lpwstr>Privileged</vt:lpwstr>
  </property>
  <property fmtid="{D5CDD505-2E9C-101B-9397-08002B2CF9AE}" pid="5" name="MSIP_Label_dfc3e347-e57c-4ce2-9b4d-8d45b584f7af_Name">
    <vt:lpwstr>Publico</vt:lpwstr>
  </property>
  <property fmtid="{D5CDD505-2E9C-101B-9397-08002B2CF9AE}" pid="6" name="MSIP_Label_dfc3e347-e57c-4ce2-9b4d-8d45b584f7af_SiteId">
    <vt:lpwstr>a84c5bc3-9249-479d-9dd0-a9b074fdc2d6</vt:lpwstr>
  </property>
  <property fmtid="{D5CDD505-2E9C-101B-9397-08002B2CF9AE}" pid="7" name="MSIP_Label_dfc3e347-e57c-4ce2-9b4d-8d45b584f7af_ActionId">
    <vt:lpwstr>80830ebf-4065-4151-88ae-9faffd0405d9</vt:lpwstr>
  </property>
  <property fmtid="{D5CDD505-2E9C-101B-9397-08002B2CF9AE}" pid="8" name="MSIP_Label_dfc3e347-e57c-4ce2-9b4d-8d45b584f7af_ContentBits">
    <vt:lpwstr>0</vt:lpwstr>
  </property>
</Properties>
</file>